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omments/comment1.xml" ContentType="application/vnd.openxmlformats-officedocument.presentationml.comment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4">
  <p:sldMasterIdLst>
    <p:sldMasterId id="2147484000" r:id="rId1"/>
    <p:sldMasterId id="2147484019" r:id="rId2"/>
  </p:sldMasterIdLst>
  <p:notesMasterIdLst>
    <p:notesMasterId r:id="rId60"/>
  </p:notesMasterIdLst>
  <p:handoutMasterIdLst>
    <p:handoutMasterId r:id="rId61"/>
  </p:handoutMasterIdLst>
  <p:sldIdLst>
    <p:sldId id="613" r:id="rId3"/>
    <p:sldId id="1047" r:id="rId4"/>
    <p:sldId id="958" r:id="rId5"/>
    <p:sldId id="854" r:id="rId6"/>
    <p:sldId id="1044" r:id="rId7"/>
    <p:sldId id="661" r:id="rId8"/>
    <p:sldId id="962" r:id="rId9"/>
    <p:sldId id="1031" r:id="rId10"/>
    <p:sldId id="1072" r:id="rId11"/>
    <p:sldId id="963" r:id="rId12"/>
    <p:sldId id="912" r:id="rId13"/>
    <p:sldId id="917" r:id="rId14"/>
    <p:sldId id="1095" r:id="rId15"/>
    <p:sldId id="927" r:id="rId16"/>
    <p:sldId id="983" r:id="rId17"/>
    <p:sldId id="1079" r:id="rId18"/>
    <p:sldId id="1111" r:id="rId19"/>
    <p:sldId id="1083" r:id="rId20"/>
    <p:sldId id="1085" r:id="rId21"/>
    <p:sldId id="1080" r:id="rId22"/>
    <p:sldId id="979" r:id="rId23"/>
    <p:sldId id="1089" r:id="rId24"/>
    <p:sldId id="1113" r:id="rId25"/>
    <p:sldId id="1026" r:id="rId26"/>
    <p:sldId id="920" r:id="rId27"/>
    <p:sldId id="1107" r:id="rId28"/>
    <p:sldId id="1021" r:id="rId29"/>
    <p:sldId id="1104" r:id="rId30"/>
    <p:sldId id="1114" r:id="rId31"/>
    <p:sldId id="1025" r:id="rId32"/>
    <p:sldId id="1101" r:id="rId33"/>
    <p:sldId id="1027" r:id="rId34"/>
    <p:sldId id="1112" r:id="rId35"/>
    <p:sldId id="1094" r:id="rId36"/>
    <p:sldId id="1105" r:id="rId37"/>
    <p:sldId id="1088" r:id="rId38"/>
    <p:sldId id="1098" r:id="rId39"/>
    <p:sldId id="1074" r:id="rId40"/>
    <p:sldId id="1075" r:id="rId41"/>
    <p:sldId id="1099" r:id="rId42"/>
    <p:sldId id="901" r:id="rId43"/>
    <p:sldId id="1067" r:id="rId44"/>
    <p:sldId id="832" r:id="rId45"/>
    <p:sldId id="990" r:id="rId46"/>
    <p:sldId id="1065" r:id="rId47"/>
    <p:sldId id="1108" r:id="rId48"/>
    <p:sldId id="1054" r:id="rId49"/>
    <p:sldId id="1110" r:id="rId50"/>
    <p:sldId id="1102" r:id="rId51"/>
    <p:sldId id="1010" r:id="rId52"/>
    <p:sldId id="1011" r:id="rId53"/>
    <p:sldId id="1073" r:id="rId54"/>
    <p:sldId id="1041" r:id="rId55"/>
    <p:sldId id="1036" r:id="rId56"/>
    <p:sldId id="1013" r:id="rId57"/>
    <p:sldId id="1014" r:id="rId58"/>
    <p:sldId id="1008" r:id="rId59"/>
  </p:sldIdLst>
  <p:sldSz cx="9144000" cy="5143500" type="screen16x9"/>
  <p:notesSz cx="9928225" cy="6797675"/>
  <p:defaultTextStyle>
    <a:defPPr>
      <a:defRPr lang="en-US"/>
    </a:defPPr>
    <a:lvl1pPr algn="l" defTabSz="457200" rtl="0" fontAlgn="base">
      <a:spcBef>
        <a:spcPct val="0"/>
      </a:spcBef>
      <a:spcAft>
        <a:spcPct val="0"/>
      </a:spcAft>
      <a:defRPr sz="2400" kern="1200">
        <a:solidFill>
          <a:schemeClr val="tx1"/>
        </a:solidFill>
        <a:latin typeface="Arial" pitchFamily="34" charset="0"/>
        <a:ea typeface="ＭＳ Ｐゴシック" pitchFamily="28" charset="-128"/>
        <a:cs typeface="+mn-cs"/>
      </a:defRPr>
    </a:lvl1pPr>
    <a:lvl2pPr marL="457200" algn="l" defTabSz="457200" rtl="0" fontAlgn="base">
      <a:spcBef>
        <a:spcPct val="0"/>
      </a:spcBef>
      <a:spcAft>
        <a:spcPct val="0"/>
      </a:spcAft>
      <a:defRPr sz="2400" kern="1200">
        <a:solidFill>
          <a:schemeClr val="tx1"/>
        </a:solidFill>
        <a:latin typeface="Arial" pitchFamily="34" charset="0"/>
        <a:ea typeface="ＭＳ Ｐゴシック" pitchFamily="28" charset="-128"/>
        <a:cs typeface="+mn-cs"/>
      </a:defRPr>
    </a:lvl2pPr>
    <a:lvl3pPr marL="914400" algn="l" defTabSz="457200" rtl="0" fontAlgn="base">
      <a:spcBef>
        <a:spcPct val="0"/>
      </a:spcBef>
      <a:spcAft>
        <a:spcPct val="0"/>
      </a:spcAft>
      <a:defRPr sz="2400" kern="1200">
        <a:solidFill>
          <a:schemeClr val="tx1"/>
        </a:solidFill>
        <a:latin typeface="Arial" pitchFamily="34" charset="0"/>
        <a:ea typeface="ＭＳ Ｐゴシック" pitchFamily="28" charset="-128"/>
        <a:cs typeface="+mn-cs"/>
      </a:defRPr>
    </a:lvl3pPr>
    <a:lvl4pPr marL="1371600" algn="l" defTabSz="457200" rtl="0" fontAlgn="base">
      <a:spcBef>
        <a:spcPct val="0"/>
      </a:spcBef>
      <a:spcAft>
        <a:spcPct val="0"/>
      </a:spcAft>
      <a:defRPr sz="2400" kern="1200">
        <a:solidFill>
          <a:schemeClr val="tx1"/>
        </a:solidFill>
        <a:latin typeface="Arial" pitchFamily="34" charset="0"/>
        <a:ea typeface="ＭＳ Ｐゴシック" pitchFamily="28" charset="-128"/>
        <a:cs typeface="+mn-cs"/>
      </a:defRPr>
    </a:lvl4pPr>
    <a:lvl5pPr marL="1828800" algn="l" defTabSz="457200" rtl="0" fontAlgn="base">
      <a:spcBef>
        <a:spcPct val="0"/>
      </a:spcBef>
      <a:spcAft>
        <a:spcPct val="0"/>
      </a:spcAft>
      <a:defRPr sz="2400" kern="1200">
        <a:solidFill>
          <a:schemeClr val="tx1"/>
        </a:solidFill>
        <a:latin typeface="Arial" pitchFamily="34" charset="0"/>
        <a:ea typeface="ＭＳ Ｐゴシック" pitchFamily="28"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28"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28"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28"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28" charset="-128"/>
        <a:cs typeface="+mn-cs"/>
      </a:defRPr>
    </a:lvl9pPr>
  </p:defaultTextStyle>
  <p:extLst>
    <p:ext uri="{EFAFB233-063F-42B5-8137-9DF3F51BA10A}">
      <p15:sldGuideLst xmlns="" xmlns:p15="http://schemas.microsoft.com/office/powerpoint/2012/main">
        <p15:guide id="1" orient="horz" pos="507">
          <p15:clr>
            <a:srgbClr val="A4A3A4"/>
          </p15:clr>
        </p15:guide>
        <p15:guide id="2" pos="2880">
          <p15:clr>
            <a:srgbClr val="A4A3A4"/>
          </p15:clr>
        </p15:guide>
        <p15:guide id="3" pos="255">
          <p15:clr>
            <a:srgbClr val="A4A3A4"/>
          </p15:clr>
        </p15:guide>
      </p15:sldGuideLst>
    </p:ext>
    <p:ext uri="{2D200454-40CA-4A62-9FC3-DE9A4176ACB9}">
      <p15:notesGuideLst xmlns="" xmlns:p15="http://schemas.microsoft.com/office/powerpoint/2012/main">
        <p15:guide id="1" orient="horz" pos="2909" userDrawn="1">
          <p15:clr>
            <a:srgbClr val="A4A3A4"/>
          </p15:clr>
        </p15:guide>
        <p15:guide id="2" pos="2208" userDrawn="1">
          <p15:clr>
            <a:srgbClr val="A4A3A4"/>
          </p15:clr>
        </p15:guide>
        <p15:guide id="3" orient="horz" pos="3127">
          <p15:clr>
            <a:srgbClr val="A4A3A4"/>
          </p15:clr>
        </p15:guide>
        <p15:guide id="4" pos="2141">
          <p15:clr>
            <a:srgbClr val="A4A3A4"/>
          </p15:clr>
        </p15:guide>
        <p15:guide id="5" orient="horz" pos="1992">
          <p15:clr>
            <a:srgbClr val="A4A3A4"/>
          </p15:clr>
        </p15:guide>
        <p15:guide id="6" orient="horz" pos="2141">
          <p15:clr>
            <a:srgbClr val="A4A3A4"/>
          </p15:clr>
        </p15:guide>
        <p15:guide id="7" pos="3225">
          <p15:clr>
            <a:srgbClr val="A4A3A4"/>
          </p15:clr>
        </p15:guide>
        <p15:guide id="8" pos="3127">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fuetterer" initials="k" lastIdx="2" clrIdx="0"/>
  <p:cmAuthor id="1" name="Wendy Teng" initials="WT" lastIdx="1" clrIdx="1">
    <p:extLst/>
  </p:cmAuthor>
  <p:cmAuthor id="2" name="Josh Kohlhas" initials="JK" lastIdx="2"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BD191"/>
    <a:srgbClr val="D9ABB9"/>
    <a:srgbClr val="FDD1F5"/>
    <a:srgbClr val="FFBDBD"/>
    <a:srgbClr val="FF0000"/>
    <a:srgbClr val="FEDDDA"/>
    <a:srgbClr val="FDE6D3"/>
    <a:srgbClr val="EDEBDF"/>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87" autoAdjust="0"/>
    <p:restoredTop sz="79730" autoAdjust="0"/>
  </p:normalViewPr>
  <p:slideViewPr>
    <p:cSldViewPr snapToGrid="0" snapToObjects="1">
      <p:cViewPr>
        <p:scale>
          <a:sx n="132" d="100"/>
          <a:sy n="132" d="100"/>
        </p:scale>
        <p:origin x="-1164" y="-72"/>
      </p:cViewPr>
      <p:guideLst>
        <p:guide orient="horz" pos="507"/>
        <p:guide pos="2880"/>
        <p:guide pos="255"/>
      </p:guideLst>
    </p:cSldViewPr>
  </p:slideViewPr>
  <p:outlineViewPr>
    <p:cViewPr>
      <p:scale>
        <a:sx n="33" d="100"/>
        <a:sy n="33" d="100"/>
      </p:scale>
      <p:origin x="0" y="21710"/>
    </p:cViewPr>
  </p:outlineViewPr>
  <p:notesTextViewPr>
    <p:cViewPr>
      <p:scale>
        <a:sx n="3" d="2"/>
        <a:sy n="3" d="2"/>
      </p:scale>
      <p:origin x="0" y="0"/>
    </p:cViewPr>
  </p:notesTextViewPr>
  <p:sorterViewPr>
    <p:cViewPr>
      <p:scale>
        <a:sx n="200" d="100"/>
        <a:sy n="200" d="100"/>
      </p:scale>
      <p:origin x="0" y="-11544"/>
    </p:cViewPr>
  </p:sorterViewPr>
  <p:notesViewPr>
    <p:cSldViewPr snapToGrid="0" snapToObjects="1">
      <p:cViewPr varScale="1">
        <p:scale>
          <a:sx n="64" d="100"/>
          <a:sy n="64" d="100"/>
        </p:scale>
        <p:origin x="3324" y="60"/>
      </p:cViewPr>
      <p:guideLst>
        <p:guide orient="horz" pos="2909"/>
        <p:guide orient="horz" pos="3127"/>
        <p:guide orient="horz" pos="1992"/>
        <p:guide orient="horz" pos="2141"/>
        <p:guide pos="2208"/>
        <p:guide pos="2141"/>
        <p:guide pos="3225"/>
        <p:guide pos="312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handoutMaster" Target="handoutMasters/handout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7-03-28T12:01:45.842" idx="1">
    <p:pos x="10" y="10"/>
    <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976F8E-E51A-438D-A67C-46CCD7EED811}" type="doc">
      <dgm:prSet loTypeId="urn:microsoft.com/office/officeart/2005/8/layout/hChevron3" loCatId="process" qsTypeId="urn:microsoft.com/office/officeart/2005/8/quickstyle/simple1" qsCatId="simple" csTypeId="urn:microsoft.com/office/officeart/2005/8/colors/accent2_2" csCatId="accent2" phldr="1"/>
      <dgm:spPr/>
    </dgm:pt>
    <dgm:pt modelId="{219AFF35-EFA8-4DD5-8346-AE65ED008632}">
      <dgm:prSet phldrT="[Text]" custT="1"/>
      <dgm:spPr>
        <a:solidFill>
          <a:schemeClr val="accent2"/>
        </a:solidFill>
      </dgm:spPr>
      <dgm:t>
        <a:bodyPr/>
        <a:lstStyle/>
        <a:p>
          <a:pPr algn="l" rtl="0"/>
          <a:r>
            <a:rPr lang="nl" sz="1100" b="1" i="0" u="none" baseline="0" dirty="0">
              <a:latin typeface="Raleway"/>
            </a:rPr>
            <a:t>RETAILVERKOOP</a:t>
          </a:r>
        </a:p>
      </dgm:t>
    </dgm:pt>
    <dgm:pt modelId="{E475B651-A53C-426A-8CD1-AAB229DF5EBA}" type="parTrans" cxnId="{CDEBA026-58AF-41E5-BDF1-B5FE3E54CFC3}">
      <dgm:prSet/>
      <dgm:spPr/>
      <dgm:t>
        <a:bodyPr/>
        <a:lstStyle/>
        <a:p>
          <a:endParaRPr lang="nl"/>
        </a:p>
      </dgm:t>
    </dgm:pt>
    <dgm:pt modelId="{BE7A795E-06E1-4C9A-B9E0-36B213671362}" type="sibTrans" cxnId="{CDEBA026-58AF-41E5-BDF1-B5FE3E54CFC3}">
      <dgm:prSet/>
      <dgm:spPr/>
      <dgm:t>
        <a:bodyPr/>
        <a:lstStyle/>
        <a:p>
          <a:endParaRPr lang="nl"/>
        </a:p>
      </dgm:t>
    </dgm:pt>
    <dgm:pt modelId="{BCC4D4A2-D736-4C39-9112-BCD2E24C5F87}">
      <dgm:prSet phldrT="[Text]" custT="1"/>
      <dgm:spPr/>
      <dgm:t>
        <a:bodyPr/>
        <a:lstStyle/>
        <a:p>
          <a:pPr algn="l" rtl="0"/>
          <a:r>
            <a:rPr lang="nl" sz="1100" b="1" i="0" u="none" baseline="0">
              <a:latin typeface="Raleway"/>
            </a:rPr>
            <a:t>FAST START</a:t>
          </a:r>
        </a:p>
      </dgm:t>
    </dgm:pt>
    <dgm:pt modelId="{4AF3AEDA-8831-44EB-B0E7-6BD33F99C757}" type="parTrans" cxnId="{5A75A756-BCFA-4A70-9D16-A9F5A74EE2D2}">
      <dgm:prSet/>
      <dgm:spPr/>
      <dgm:t>
        <a:bodyPr/>
        <a:lstStyle/>
        <a:p>
          <a:endParaRPr lang="nl"/>
        </a:p>
      </dgm:t>
    </dgm:pt>
    <dgm:pt modelId="{F5C37C28-B534-4F91-BD57-30EEE2B83312}" type="sibTrans" cxnId="{5A75A756-BCFA-4A70-9D16-A9F5A74EE2D2}">
      <dgm:prSet/>
      <dgm:spPr/>
      <dgm:t>
        <a:bodyPr/>
        <a:lstStyle/>
        <a:p>
          <a:endParaRPr lang="nl"/>
        </a:p>
      </dgm:t>
    </dgm:pt>
    <dgm:pt modelId="{7C33EE60-55B3-4244-94EF-8EC51C318587}">
      <dgm:prSet phldrT="[Text]" custT="1"/>
      <dgm:spPr/>
      <dgm:t>
        <a:bodyPr/>
        <a:lstStyle/>
        <a:p>
          <a:pPr algn="l" rtl="0"/>
          <a:r>
            <a:rPr lang="nl" sz="1100" b="1" i="0" u="none" baseline="0">
              <a:latin typeface="Raleway"/>
            </a:rPr>
            <a:t> STAR ELITE ADVANCEMENT</a:t>
          </a:r>
        </a:p>
      </dgm:t>
    </dgm:pt>
    <dgm:pt modelId="{46E6CA1D-94D6-41FA-A5F4-5A39B3E730D9}" type="parTrans" cxnId="{A1C5479B-D098-4FCC-8C27-5669ABD913E7}">
      <dgm:prSet/>
      <dgm:spPr/>
      <dgm:t>
        <a:bodyPr/>
        <a:lstStyle/>
        <a:p>
          <a:endParaRPr lang="nl"/>
        </a:p>
      </dgm:t>
    </dgm:pt>
    <dgm:pt modelId="{CD8E49A8-231F-4849-B5C0-83D9746BC077}" type="sibTrans" cxnId="{A1C5479B-D098-4FCC-8C27-5669ABD913E7}">
      <dgm:prSet/>
      <dgm:spPr/>
      <dgm:t>
        <a:bodyPr/>
        <a:lstStyle/>
        <a:p>
          <a:endParaRPr lang="nl"/>
        </a:p>
      </dgm:t>
    </dgm:pt>
    <dgm:pt modelId="{BBB60F57-2922-4698-89EB-C285C1928676}">
      <dgm:prSet custT="1"/>
      <dgm:spPr/>
      <dgm:t>
        <a:bodyPr/>
        <a:lstStyle/>
        <a:p>
          <a:pPr algn="l" rtl="0"/>
          <a:r>
            <a:rPr lang="nl" sz="1100" b="1" i="0" u="none" baseline="0">
              <a:latin typeface="Raleway"/>
            </a:rPr>
            <a:t>UNILEVEL </a:t>
          </a:r>
        </a:p>
      </dgm:t>
    </dgm:pt>
    <dgm:pt modelId="{824B0430-D379-4608-84EF-F40DF5D05991}" type="parTrans" cxnId="{73188E3C-0982-4696-8710-9762B22522F9}">
      <dgm:prSet/>
      <dgm:spPr/>
      <dgm:t>
        <a:bodyPr/>
        <a:lstStyle/>
        <a:p>
          <a:endParaRPr lang="nl"/>
        </a:p>
      </dgm:t>
    </dgm:pt>
    <dgm:pt modelId="{34D6C7F0-6AD7-4EF9-970D-205707524141}" type="sibTrans" cxnId="{73188E3C-0982-4696-8710-9762B22522F9}">
      <dgm:prSet/>
      <dgm:spPr/>
      <dgm:t>
        <a:bodyPr/>
        <a:lstStyle/>
        <a:p>
          <a:endParaRPr lang="nl"/>
        </a:p>
      </dgm:t>
    </dgm:pt>
    <dgm:pt modelId="{2738A40D-8FB2-482E-9453-0428CA136C41}">
      <dgm:prSet custT="1"/>
      <dgm:spPr>
        <a:solidFill>
          <a:schemeClr val="accent5"/>
        </a:solidFill>
      </dgm:spPr>
      <dgm:t>
        <a:bodyPr/>
        <a:lstStyle/>
        <a:p>
          <a:pPr algn="l" rtl="0"/>
          <a:r>
            <a:rPr lang="nl" sz="1100" b="1" i="0" u="none" baseline="0">
              <a:latin typeface="Raleway"/>
            </a:rPr>
            <a:t> ONTWIKKELING</a:t>
          </a:r>
        </a:p>
      </dgm:t>
    </dgm:pt>
    <dgm:pt modelId="{2539BED5-53EF-41A7-A978-E3822191B823}" type="parTrans" cxnId="{65095934-ACC2-48F6-9079-BE8E4E8C6554}">
      <dgm:prSet/>
      <dgm:spPr/>
      <dgm:t>
        <a:bodyPr/>
        <a:lstStyle/>
        <a:p>
          <a:endParaRPr lang="nl"/>
        </a:p>
      </dgm:t>
    </dgm:pt>
    <dgm:pt modelId="{CE0FD8F7-2036-4493-8DE2-59EED2253B66}" type="sibTrans" cxnId="{65095934-ACC2-48F6-9079-BE8E4E8C6554}">
      <dgm:prSet/>
      <dgm:spPr/>
      <dgm:t>
        <a:bodyPr/>
        <a:lstStyle/>
        <a:p>
          <a:endParaRPr lang="nl"/>
        </a:p>
      </dgm:t>
    </dgm:pt>
    <dgm:pt modelId="{B253D2E3-2FA9-492D-9AA6-3272053FE2DC}">
      <dgm:prSet custT="1"/>
      <dgm:spPr>
        <a:solidFill>
          <a:schemeClr val="accent5"/>
        </a:solidFill>
      </dgm:spPr>
      <dgm:t>
        <a:bodyPr/>
        <a:lstStyle/>
        <a:p>
          <a:pPr algn="l" rtl="0"/>
          <a:r>
            <a:rPr lang="nl" sz="1100" b="1" i="0" u="none" baseline="0" dirty="0">
              <a:latin typeface="Raleway"/>
            </a:rPr>
            <a:t>ACE ROYAL ADVANCEMENT</a:t>
          </a:r>
          <a:r>
            <a:rPr lang="nl" sz="1100" b="0" i="0" u="none" baseline="0" dirty="0">
              <a:latin typeface="Raleway"/>
            </a:rPr>
            <a:t>	</a:t>
          </a:r>
        </a:p>
      </dgm:t>
    </dgm:pt>
    <dgm:pt modelId="{40B74565-B41C-4450-A62D-78A168EC725E}" type="sibTrans" cxnId="{F8D9B2FA-09BC-459D-87D0-7EE357E5657C}">
      <dgm:prSet/>
      <dgm:spPr/>
      <dgm:t>
        <a:bodyPr/>
        <a:lstStyle/>
        <a:p>
          <a:endParaRPr lang="nl"/>
        </a:p>
      </dgm:t>
    </dgm:pt>
    <dgm:pt modelId="{D08DFB0A-7055-4284-B9C9-3A1A8ABDD51C}" type="parTrans" cxnId="{F8D9B2FA-09BC-459D-87D0-7EE357E5657C}">
      <dgm:prSet/>
      <dgm:spPr/>
      <dgm:t>
        <a:bodyPr/>
        <a:lstStyle/>
        <a:p>
          <a:endParaRPr lang="nl"/>
        </a:p>
      </dgm:t>
    </dgm:pt>
    <dgm:pt modelId="{8ACC943C-254B-4FA6-BBB6-6327DB3E853D}" type="pres">
      <dgm:prSet presAssocID="{FE976F8E-E51A-438D-A67C-46CCD7EED811}" presName="Name0" presStyleCnt="0">
        <dgm:presLayoutVars>
          <dgm:dir/>
          <dgm:resizeHandles val="exact"/>
        </dgm:presLayoutVars>
      </dgm:prSet>
      <dgm:spPr/>
    </dgm:pt>
    <dgm:pt modelId="{764A53B1-C605-4231-BC86-BFEB9D9FEDE7}" type="pres">
      <dgm:prSet presAssocID="{219AFF35-EFA8-4DD5-8346-AE65ED008632}" presName="parTxOnly" presStyleLbl="node1" presStyleIdx="0" presStyleCnt="6" custScaleX="97293" custLinFactNeighborX="-1613" custLinFactNeighborY="41">
        <dgm:presLayoutVars>
          <dgm:bulletEnabled val="1"/>
        </dgm:presLayoutVars>
      </dgm:prSet>
      <dgm:spPr/>
      <dgm:t>
        <a:bodyPr/>
        <a:lstStyle/>
        <a:p>
          <a:endParaRPr lang="nl-NL"/>
        </a:p>
      </dgm:t>
    </dgm:pt>
    <dgm:pt modelId="{01E1DA35-04E5-4007-AE3C-4ECC67D0026B}" type="pres">
      <dgm:prSet presAssocID="{BE7A795E-06E1-4C9A-B9E0-36B213671362}" presName="parSpace" presStyleCnt="0"/>
      <dgm:spPr/>
    </dgm:pt>
    <dgm:pt modelId="{08E6FCD7-B1A2-4367-8612-2488B68CC7ED}" type="pres">
      <dgm:prSet presAssocID="{BCC4D4A2-D736-4C39-9112-BCD2E24C5F87}" presName="parTxOnly" presStyleLbl="node1" presStyleIdx="1" presStyleCnt="6" custScaleX="92300">
        <dgm:presLayoutVars>
          <dgm:bulletEnabled val="1"/>
        </dgm:presLayoutVars>
      </dgm:prSet>
      <dgm:spPr/>
      <dgm:t>
        <a:bodyPr/>
        <a:lstStyle/>
        <a:p>
          <a:endParaRPr lang="nl-NL"/>
        </a:p>
      </dgm:t>
    </dgm:pt>
    <dgm:pt modelId="{8CD0E350-432D-4310-A590-848DB59C5B65}" type="pres">
      <dgm:prSet presAssocID="{F5C37C28-B534-4F91-BD57-30EEE2B83312}" presName="parSpace" presStyleCnt="0"/>
      <dgm:spPr/>
    </dgm:pt>
    <dgm:pt modelId="{CA4E9386-CEC4-4416-8F77-BC72E2B6A845}" type="pres">
      <dgm:prSet presAssocID="{7C33EE60-55B3-4244-94EF-8EC51C318587}" presName="parTxOnly" presStyleLbl="node1" presStyleIdx="2" presStyleCnt="6" custScaleX="155265">
        <dgm:presLayoutVars>
          <dgm:bulletEnabled val="1"/>
        </dgm:presLayoutVars>
      </dgm:prSet>
      <dgm:spPr/>
      <dgm:t>
        <a:bodyPr/>
        <a:lstStyle/>
        <a:p>
          <a:endParaRPr lang="nl-NL"/>
        </a:p>
      </dgm:t>
    </dgm:pt>
    <dgm:pt modelId="{E1D12241-7CF7-4597-B349-7B55F7CE80AA}" type="pres">
      <dgm:prSet presAssocID="{CD8E49A8-231F-4849-B5C0-83D9746BC077}" presName="parSpace" presStyleCnt="0"/>
      <dgm:spPr/>
    </dgm:pt>
    <dgm:pt modelId="{9F4CA123-1AE8-4DDD-9347-52149EF5BBC8}" type="pres">
      <dgm:prSet presAssocID="{BBB60F57-2922-4698-89EB-C285C1928676}" presName="parTxOnly" presStyleLbl="node1" presStyleIdx="3" presStyleCnt="6" custScaleX="112638">
        <dgm:presLayoutVars>
          <dgm:bulletEnabled val="1"/>
        </dgm:presLayoutVars>
      </dgm:prSet>
      <dgm:spPr/>
      <dgm:t>
        <a:bodyPr/>
        <a:lstStyle/>
        <a:p>
          <a:endParaRPr lang="nl-NL"/>
        </a:p>
      </dgm:t>
    </dgm:pt>
    <dgm:pt modelId="{DE7EC00C-52FF-4F1E-833C-D32531D46943}" type="pres">
      <dgm:prSet presAssocID="{34D6C7F0-6AD7-4EF9-970D-205707524141}" presName="parSpace" presStyleCnt="0"/>
      <dgm:spPr/>
    </dgm:pt>
    <dgm:pt modelId="{EF6684FE-BFA2-4F13-8B05-59CA58892DA9}" type="pres">
      <dgm:prSet presAssocID="{2738A40D-8FB2-482E-9453-0428CA136C41}" presName="parTxOnly" presStyleLbl="node1" presStyleIdx="4" presStyleCnt="6" custScaleX="148429">
        <dgm:presLayoutVars>
          <dgm:bulletEnabled val="1"/>
        </dgm:presLayoutVars>
      </dgm:prSet>
      <dgm:spPr/>
      <dgm:t>
        <a:bodyPr/>
        <a:lstStyle/>
        <a:p>
          <a:endParaRPr lang="nl-NL"/>
        </a:p>
      </dgm:t>
    </dgm:pt>
    <dgm:pt modelId="{D403E5A6-93FF-4A2E-89C2-D5EE7BCFEC03}" type="pres">
      <dgm:prSet presAssocID="{CE0FD8F7-2036-4493-8DE2-59EED2253B66}" presName="parSpace" presStyleCnt="0"/>
      <dgm:spPr/>
    </dgm:pt>
    <dgm:pt modelId="{3AADA604-3F1D-4F35-9260-1B016A52BCD0}" type="pres">
      <dgm:prSet presAssocID="{B253D2E3-2FA9-492D-9AA6-3272053FE2DC}" presName="parTxOnly" presStyleLbl="node1" presStyleIdx="5" presStyleCnt="6" custScaleX="156457" custLinFactNeighborX="1909" custLinFactNeighborY="41">
        <dgm:presLayoutVars>
          <dgm:bulletEnabled val="1"/>
        </dgm:presLayoutVars>
      </dgm:prSet>
      <dgm:spPr/>
      <dgm:t>
        <a:bodyPr/>
        <a:lstStyle/>
        <a:p>
          <a:endParaRPr lang="nl-NL"/>
        </a:p>
      </dgm:t>
    </dgm:pt>
  </dgm:ptLst>
  <dgm:cxnLst>
    <dgm:cxn modelId="{65095934-ACC2-48F6-9079-BE8E4E8C6554}" srcId="{FE976F8E-E51A-438D-A67C-46CCD7EED811}" destId="{2738A40D-8FB2-482E-9453-0428CA136C41}" srcOrd="4" destOrd="0" parTransId="{2539BED5-53EF-41A7-A978-E3822191B823}" sibTransId="{CE0FD8F7-2036-4493-8DE2-59EED2253B66}"/>
    <dgm:cxn modelId="{CDEBA026-58AF-41E5-BDF1-B5FE3E54CFC3}" srcId="{FE976F8E-E51A-438D-A67C-46CCD7EED811}" destId="{219AFF35-EFA8-4DD5-8346-AE65ED008632}" srcOrd="0" destOrd="0" parTransId="{E475B651-A53C-426A-8CD1-AAB229DF5EBA}" sibTransId="{BE7A795E-06E1-4C9A-B9E0-36B213671362}"/>
    <dgm:cxn modelId="{E1CD7C4C-B8EA-4DC7-8892-7CA66A27A7BF}" type="presOf" srcId="{BCC4D4A2-D736-4C39-9112-BCD2E24C5F87}" destId="{08E6FCD7-B1A2-4367-8612-2488B68CC7ED}" srcOrd="0" destOrd="0" presId="urn:microsoft.com/office/officeart/2005/8/layout/hChevron3"/>
    <dgm:cxn modelId="{14ABFFAA-3F1A-4D28-8B5F-7527B52209B3}" type="presOf" srcId="{2738A40D-8FB2-482E-9453-0428CA136C41}" destId="{EF6684FE-BFA2-4F13-8B05-59CA58892DA9}" srcOrd="0" destOrd="0" presId="urn:microsoft.com/office/officeart/2005/8/layout/hChevron3"/>
    <dgm:cxn modelId="{5A75A756-BCFA-4A70-9D16-A9F5A74EE2D2}" srcId="{FE976F8E-E51A-438D-A67C-46CCD7EED811}" destId="{BCC4D4A2-D736-4C39-9112-BCD2E24C5F87}" srcOrd="1" destOrd="0" parTransId="{4AF3AEDA-8831-44EB-B0E7-6BD33F99C757}" sibTransId="{F5C37C28-B534-4F91-BD57-30EEE2B83312}"/>
    <dgm:cxn modelId="{19223B73-864E-4D51-954F-5BBDED5EE830}" type="presOf" srcId="{219AFF35-EFA8-4DD5-8346-AE65ED008632}" destId="{764A53B1-C605-4231-BC86-BFEB9D9FEDE7}" srcOrd="0" destOrd="0" presId="urn:microsoft.com/office/officeart/2005/8/layout/hChevron3"/>
    <dgm:cxn modelId="{F8D9B2FA-09BC-459D-87D0-7EE357E5657C}" srcId="{FE976F8E-E51A-438D-A67C-46CCD7EED811}" destId="{B253D2E3-2FA9-492D-9AA6-3272053FE2DC}" srcOrd="5" destOrd="0" parTransId="{D08DFB0A-7055-4284-B9C9-3A1A8ABDD51C}" sibTransId="{40B74565-B41C-4450-A62D-78A168EC725E}"/>
    <dgm:cxn modelId="{5985E239-9061-4498-8594-8CAE34B114DE}" type="presOf" srcId="{7C33EE60-55B3-4244-94EF-8EC51C318587}" destId="{CA4E9386-CEC4-4416-8F77-BC72E2B6A845}" srcOrd="0" destOrd="0" presId="urn:microsoft.com/office/officeart/2005/8/layout/hChevron3"/>
    <dgm:cxn modelId="{193E3DBB-18C4-42E3-AA73-A6816CD91B9E}" type="presOf" srcId="{FE976F8E-E51A-438D-A67C-46CCD7EED811}" destId="{8ACC943C-254B-4FA6-BBB6-6327DB3E853D}" srcOrd="0" destOrd="0" presId="urn:microsoft.com/office/officeart/2005/8/layout/hChevron3"/>
    <dgm:cxn modelId="{73188E3C-0982-4696-8710-9762B22522F9}" srcId="{FE976F8E-E51A-438D-A67C-46CCD7EED811}" destId="{BBB60F57-2922-4698-89EB-C285C1928676}" srcOrd="3" destOrd="0" parTransId="{824B0430-D379-4608-84EF-F40DF5D05991}" sibTransId="{34D6C7F0-6AD7-4EF9-970D-205707524141}"/>
    <dgm:cxn modelId="{A1C5479B-D098-4FCC-8C27-5669ABD913E7}" srcId="{FE976F8E-E51A-438D-A67C-46CCD7EED811}" destId="{7C33EE60-55B3-4244-94EF-8EC51C318587}" srcOrd="2" destOrd="0" parTransId="{46E6CA1D-94D6-41FA-A5F4-5A39B3E730D9}" sibTransId="{CD8E49A8-231F-4849-B5C0-83D9746BC077}"/>
    <dgm:cxn modelId="{CA16224E-6364-464C-9DE9-1757FAB828EF}" type="presOf" srcId="{B253D2E3-2FA9-492D-9AA6-3272053FE2DC}" destId="{3AADA604-3F1D-4F35-9260-1B016A52BCD0}" srcOrd="0" destOrd="0" presId="urn:microsoft.com/office/officeart/2005/8/layout/hChevron3"/>
    <dgm:cxn modelId="{83B016D4-419E-4A2B-96B4-CB07CE352F18}" type="presOf" srcId="{BBB60F57-2922-4698-89EB-C285C1928676}" destId="{9F4CA123-1AE8-4DDD-9347-52149EF5BBC8}" srcOrd="0" destOrd="0" presId="urn:microsoft.com/office/officeart/2005/8/layout/hChevron3"/>
    <dgm:cxn modelId="{9142064F-4E8B-4119-85CD-D62356DDF27E}" type="presParOf" srcId="{8ACC943C-254B-4FA6-BBB6-6327DB3E853D}" destId="{764A53B1-C605-4231-BC86-BFEB9D9FEDE7}" srcOrd="0" destOrd="0" presId="urn:microsoft.com/office/officeart/2005/8/layout/hChevron3"/>
    <dgm:cxn modelId="{25192C70-07D6-469E-A8F9-81263C1D1342}" type="presParOf" srcId="{8ACC943C-254B-4FA6-BBB6-6327DB3E853D}" destId="{01E1DA35-04E5-4007-AE3C-4ECC67D0026B}" srcOrd="1" destOrd="0" presId="urn:microsoft.com/office/officeart/2005/8/layout/hChevron3"/>
    <dgm:cxn modelId="{D5D3B293-F133-48CF-9DA7-2F774BCE50DE}" type="presParOf" srcId="{8ACC943C-254B-4FA6-BBB6-6327DB3E853D}" destId="{08E6FCD7-B1A2-4367-8612-2488B68CC7ED}" srcOrd="2" destOrd="0" presId="urn:microsoft.com/office/officeart/2005/8/layout/hChevron3"/>
    <dgm:cxn modelId="{F27CB543-36C0-43EA-BCB2-69B12C34C505}" type="presParOf" srcId="{8ACC943C-254B-4FA6-BBB6-6327DB3E853D}" destId="{8CD0E350-432D-4310-A590-848DB59C5B65}" srcOrd="3" destOrd="0" presId="urn:microsoft.com/office/officeart/2005/8/layout/hChevron3"/>
    <dgm:cxn modelId="{26A00CEF-0F4F-4AF9-84C1-4EF0AC815425}" type="presParOf" srcId="{8ACC943C-254B-4FA6-BBB6-6327DB3E853D}" destId="{CA4E9386-CEC4-4416-8F77-BC72E2B6A845}" srcOrd="4" destOrd="0" presId="urn:microsoft.com/office/officeart/2005/8/layout/hChevron3"/>
    <dgm:cxn modelId="{7EB0005A-269D-4ECB-A5D3-407AB2F6AD67}" type="presParOf" srcId="{8ACC943C-254B-4FA6-BBB6-6327DB3E853D}" destId="{E1D12241-7CF7-4597-B349-7B55F7CE80AA}" srcOrd="5" destOrd="0" presId="urn:microsoft.com/office/officeart/2005/8/layout/hChevron3"/>
    <dgm:cxn modelId="{36EADB69-A821-4E4A-AE11-9F5A6ABD19F7}" type="presParOf" srcId="{8ACC943C-254B-4FA6-BBB6-6327DB3E853D}" destId="{9F4CA123-1AE8-4DDD-9347-52149EF5BBC8}" srcOrd="6" destOrd="0" presId="urn:microsoft.com/office/officeart/2005/8/layout/hChevron3"/>
    <dgm:cxn modelId="{7869BB96-B913-4896-996D-E3F04F841E4B}" type="presParOf" srcId="{8ACC943C-254B-4FA6-BBB6-6327DB3E853D}" destId="{DE7EC00C-52FF-4F1E-833C-D32531D46943}" srcOrd="7" destOrd="0" presId="urn:microsoft.com/office/officeart/2005/8/layout/hChevron3"/>
    <dgm:cxn modelId="{30AE5AC8-9047-4053-9DBA-499E6A24500B}" type="presParOf" srcId="{8ACC943C-254B-4FA6-BBB6-6327DB3E853D}" destId="{EF6684FE-BFA2-4F13-8B05-59CA58892DA9}" srcOrd="8" destOrd="0" presId="urn:microsoft.com/office/officeart/2005/8/layout/hChevron3"/>
    <dgm:cxn modelId="{BF5F48FD-DE08-4C64-80A0-783728C3C1F5}" type="presParOf" srcId="{8ACC943C-254B-4FA6-BBB6-6327DB3E853D}" destId="{D403E5A6-93FF-4A2E-89C2-D5EE7BCFEC03}" srcOrd="9" destOrd="0" presId="urn:microsoft.com/office/officeart/2005/8/layout/hChevron3"/>
    <dgm:cxn modelId="{6B6A558B-A485-48E5-B3C8-B3F88A540DED}" type="presParOf" srcId="{8ACC943C-254B-4FA6-BBB6-6327DB3E853D}" destId="{3AADA604-3F1D-4F35-9260-1B016A52BCD0}" srcOrd="1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976F8E-E51A-438D-A67C-46CCD7EED811}" type="doc">
      <dgm:prSet loTypeId="urn:microsoft.com/office/officeart/2005/8/layout/hChevron3" loCatId="process" qsTypeId="urn:microsoft.com/office/officeart/2005/8/quickstyle/simple1" qsCatId="simple" csTypeId="urn:microsoft.com/office/officeart/2005/8/colors/accent2_2" csCatId="accent2" phldr="1"/>
      <dgm:spPr/>
    </dgm:pt>
    <dgm:pt modelId="{219AFF35-EFA8-4DD5-8346-AE65ED008632}">
      <dgm:prSet phldrT="[Text]" custT="1"/>
      <dgm:spPr>
        <a:solidFill>
          <a:schemeClr val="accent2"/>
        </a:solidFill>
      </dgm:spPr>
      <dgm:t>
        <a:bodyPr/>
        <a:lstStyle/>
        <a:p>
          <a:pPr algn="l" rtl="0"/>
          <a:r>
            <a:rPr lang="nl" sz="1100" b="1" i="0" u="none" baseline="0" dirty="0">
              <a:latin typeface="Raleway"/>
            </a:rPr>
            <a:t>RETAILVERKOOP</a:t>
          </a:r>
        </a:p>
      </dgm:t>
    </dgm:pt>
    <dgm:pt modelId="{E475B651-A53C-426A-8CD1-AAB229DF5EBA}" type="parTrans" cxnId="{CDEBA026-58AF-41E5-BDF1-B5FE3E54CFC3}">
      <dgm:prSet/>
      <dgm:spPr/>
      <dgm:t>
        <a:bodyPr/>
        <a:lstStyle/>
        <a:p>
          <a:endParaRPr lang="nl"/>
        </a:p>
      </dgm:t>
    </dgm:pt>
    <dgm:pt modelId="{BE7A795E-06E1-4C9A-B9E0-36B213671362}" type="sibTrans" cxnId="{CDEBA026-58AF-41E5-BDF1-B5FE3E54CFC3}">
      <dgm:prSet/>
      <dgm:spPr/>
      <dgm:t>
        <a:bodyPr/>
        <a:lstStyle/>
        <a:p>
          <a:endParaRPr lang="nl"/>
        </a:p>
      </dgm:t>
    </dgm:pt>
    <dgm:pt modelId="{BCC4D4A2-D736-4C39-9112-BCD2E24C5F87}">
      <dgm:prSet phldrT="[Text]" custT="1"/>
      <dgm:spPr/>
      <dgm:t>
        <a:bodyPr/>
        <a:lstStyle/>
        <a:p>
          <a:pPr algn="l" rtl="0"/>
          <a:r>
            <a:rPr lang="nl" sz="1100" b="1" i="0" u="none" baseline="0">
              <a:latin typeface="Raleway"/>
            </a:rPr>
            <a:t>FAST START</a:t>
          </a:r>
        </a:p>
      </dgm:t>
    </dgm:pt>
    <dgm:pt modelId="{4AF3AEDA-8831-44EB-B0E7-6BD33F99C757}" type="parTrans" cxnId="{5A75A756-BCFA-4A70-9D16-A9F5A74EE2D2}">
      <dgm:prSet/>
      <dgm:spPr/>
      <dgm:t>
        <a:bodyPr/>
        <a:lstStyle/>
        <a:p>
          <a:endParaRPr lang="nl"/>
        </a:p>
      </dgm:t>
    </dgm:pt>
    <dgm:pt modelId="{F5C37C28-B534-4F91-BD57-30EEE2B83312}" type="sibTrans" cxnId="{5A75A756-BCFA-4A70-9D16-A9F5A74EE2D2}">
      <dgm:prSet/>
      <dgm:spPr/>
      <dgm:t>
        <a:bodyPr/>
        <a:lstStyle/>
        <a:p>
          <a:endParaRPr lang="nl"/>
        </a:p>
      </dgm:t>
    </dgm:pt>
    <dgm:pt modelId="{7C33EE60-55B3-4244-94EF-8EC51C318587}">
      <dgm:prSet phldrT="[Text]" custT="1"/>
      <dgm:spPr/>
      <dgm:t>
        <a:bodyPr/>
        <a:lstStyle/>
        <a:p>
          <a:pPr algn="l" rtl="0"/>
          <a:r>
            <a:rPr lang="nl" sz="1100" b="1" i="0" u="none" baseline="0">
              <a:latin typeface="Raleway"/>
            </a:rPr>
            <a:t> PROMOTIE</a:t>
          </a:r>
        </a:p>
      </dgm:t>
    </dgm:pt>
    <dgm:pt modelId="{46E6CA1D-94D6-41FA-A5F4-5A39B3E730D9}" type="parTrans" cxnId="{A1C5479B-D098-4FCC-8C27-5669ABD913E7}">
      <dgm:prSet/>
      <dgm:spPr/>
      <dgm:t>
        <a:bodyPr/>
        <a:lstStyle/>
        <a:p>
          <a:endParaRPr lang="nl"/>
        </a:p>
      </dgm:t>
    </dgm:pt>
    <dgm:pt modelId="{CD8E49A8-231F-4849-B5C0-83D9746BC077}" type="sibTrans" cxnId="{A1C5479B-D098-4FCC-8C27-5669ABD913E7}">
      <dgm:prSet/>
      <dgm:spPr/>
      <dgm:t>
        <a:bodyPr/>
        <a:lstStyle/>
        <a:p>
          <a:endParaRPr lang="nl"/>
        </a:p>
      </dgm:t>
    </dgm:pt>
    <dgm:pt modelId="{BBB60F57-2922-4698-89EB-C285C1928676}">
      <dgm:prSet custT="1"/>
      <dgm:spPr>
        <a:solidFill>
          <a:schemeClr val="accent5"/>
        </a:solidFill>
      </dgm:spPr>
      <dgm:t>
        <a:bodyPr/>
        <a:lstStyle/>
        <a:p>
          <a:pPr algn="l" rtl="0"/>
          <a:r>
            <a:rPr lang="nl" sz="1100" b="1" i="0" u="none" baseline="0">
              <a:latin typeface="Raleway"/>
            </a:rPr>
            <a:t>UNILEVEL </a:t>
          </a:r>
        </a:p>
      </dgm:t>
    </dgm:pt>
    <dgm:pt modelId="{824B0430-D379-4608-84EF-F40DF5D05991}" type="parTrans" cxnId="{73188E3C-0982-4696-8710-9762B22522F9}">
      <dgm:prSet/>
      <dgm:spPr/>
      <dgm:t>
        <a:bodyPr/>
        <a:lstStyle/>
        <a:p>
          <a:endParaRPr lang="nl"/>
        </a:p>
      </dgm:t>
    </dgm:pt>
    <dgm:pt modelId="{34D6C7F0-6AD7-4EF9-970D-205707524141}" type="sibTrans" cxnId="{73188E3C-0982-4696-8710-9762B22522F9}">
      <dgm:prSet/>
      <dgm:spPr/>
      <dgm:t>
        <a:bodyPr/>
        <a:lstStyle/>
        <a:p>
          <a:endParaRPr lang="nl"/>
        </a:p>
      </dgm:t>
    </dgm:pt>
    <dgm:pt modelId="{2738A40D-8FB2-482E-9453-0428CA136C41}">
      <dgm:prSet custT="1"/>
      <dgm:spPr>
        <a:solidFill>
          <a:schemeClr val="accent5"/>
        </a:solidFill>
      </dgm:spPr>
      <dgm:t>
        <a:bodyPr/>
        <a:lstStyle/>
        <a:p>
          <a:pPr algn="l" rtl="0"/>
          <a:r>
            <a:rPr lang="nl" sz="1100" b="1" i="0" u="none" baseline="0">
              <a:latin typeface="Raleway"/>
            </a:rPr>
            <a:t> ONTWIKKELING</a:t>
          </a:r>
        </a:p>
      </dgm:t>
    </dgm:pt>
    <dgm:pt modelId="{2539BED5-53EF-41A7-A978-E3822191B823}" type="parTrans" cxnId="{65095934-ACC2-48F6-9079-BE8E4E8C6554}">
      <dgm:prSet/>
      <dgm:spPr/>
      <dgm:t>
        <a:bodyPr/>
        <a:lstStyle/>
        <a:p>
          <a:endParaRPr lang="nl"/>
        </a:p>
      </dgm:t>
    </dgm:pt>
    <dgm:pt modelId="{CE0FD8F7-2036-4493-8DE2-59EED2253B66}" type="sibTrans" cxnId="{65095934-ACC2-48F6-9079-BE8E4E8C6554}">
      <dgm:prSet/>
      <dgm:spPr/>
      <dgm:t>
        <a:bodyPr/>
        <a:lstStyle/>
        <a:p>
          <a:endParaRPr lang="nl"/>
        </a:p>
      </dgm:t>
    </dgm:pt>
    <dgm:pt modelId="{B253D2E3-2FA9-492D-9AA6-3272053FE2DC}">
      <dgm:prSet custT="1"/>
      <dgm:spPr>
        <a:solidFill>
          <a:schemeClr val="accent6"/>
        </a:solidFill>
      </dgm:spPr>
      <dgm:t>
        <a:bodyPr/>
        <a:lstStyle/>
        <a:p>
          <a:endParaRPr lang="nl" sz="1100" b="1" dirty="0">
            <a:latin typeface="Raleway"/>
          </a:endParaRPr>
        </a:p>
        <a:p>
          <a:pPr algn="l" rtl="0"/>
          <a:r>
            <a:rPr lang="nl" sz="1100" b="1" i="0" u="none" baseline="0">
              <a:latin typeface="Raleway"/>
            </a:rPr>
            <a:t>TURBO INFINITY</a:t>
          </a:r>
          <a:r>
            <a:rPr lang="nl" sz="1100" b="0" i="0" u="none" baseline="0">
              <a:latin typeface="Raleway"/>
            </a:rPr>
            <a:t>	</a:t>
          </a:r>
        </a:p>
      </dgm:t>
    </dgm:pt>
    <dgm:pt modelId="{D08DFB0A-7055-4284-B9C9-3A1A8ABDD51C}" type="parTrans" cxnId="{F8D9B2FA-09BC-459D-87D0-7EE357E5657C}">
      <dgm:prSet/>
      <dgm:spPr/>
      <dgm:t>
        <a:bodyPr/>
        <a:lstStyle/>
        <a:p>
          <a:endParaRPr lang="nl"/>
        </a:p>
      </dgm:t>
    </dgm:pt>
    <dgm:pt modelId="{40B74565-B41C-4450-A62D-78A168EC725E}" type="sibTrans" cxnId="{F8D9B2FA-09BC-459D-87D0-7EE357E5657C}">
      <dgm:prSet/>
      <dgm:spPr/>
      <dgm:t>
        <a:bodyPr/>
        <a:lstStyle/>
        <a:p>
          <a:endParaRPr lang="nl"/>
        </a:p>
      </dgm:t>
    </dgm:pt>
    <dgm:pt modelId="{B3C7F7A4-8DBB-44D1-A784-54F954059E9E}">
      <dgm:prSet custT="1"/>
      <dgm:spPr>
        <a:solidFill>
          <a:schemeClr val="accent4">
            <a:lumMod val="75000"/>
          </a:schemeClr>
        </a:solidFill>
      </dgm:spPr>
      <dgm:t>
        <a:bodyPr/>
        <a:lstStyle/>
        <a:p>
          <a:pPr algn="l" rtl="0"/>
          <a:r>
            <a:rPr lang="nl" sz="1100" b="1" i="0" u="none" baseline="0">
              <a:latin typeface="Raleway"/>
            </a:rPr>
            <a:t>ICON BONUS</a:t>
          </a:r>
        </a:p>
      </dgm:t>
    </dgm:pt>
    <dgm:pt modelId="{7FC66272-FF21-481B-B9A9-EFD57D7E7F70}" type="parTrans" cxnId="{91AAA735-5269-4CF2-854F-9A8111AE69C4}">
      <dgm:prSet/>
      <dgm:spPr/>
      <dgm:t>
        <a:bodyPr/>
        <a:lstStyle/>
        <a:p>
          <a:endParaRPr lang="nl"/>
        </a:p>
      </dgm:t>
    </dgm:pt>
    <dgm:pt modelId="{7C8ED555-D51D-46E9-A855-5088AF1EB6FD}" type="sibTrans" cxnId="{91AAA735-5269-4CF2-854F-9A8111AE69C4}">
      <dgm:prSet/>
      <dgm:spPr/>
      <dgm:t>
        <a:bodyPr/>
        <a:lstStyle/>
        <a:p>
          <a:endParaRPr lang="nl"/>
        </a:p>
      </dgm:t>
    </dgm:pt>
    <dgm:pt modelId="{D70901E3-62C0-47EC-A8B9-8A07BDF46A5C}">
      <dgm:prSet custT="1"/>
      <dgm:spPr>
        <a:solidFill>
          <a:schemeClr val="accent4">
            <a:lumMod val="75000"/>
          </a:schemeClr>
        </a:solidFill>
      </dgm:spPr>
      <dgm:t>
        <a:bodyPr/>
        <a:lstStyle/>
        <a:p>
          <a:pPr algn="l" rtl="0"/>
          <a:r>
            <a:rPr lang="nl" sz="1100" b="1" i="0" u="none" baseline="0">
              <a:latin typeface="Raleway"/>
            </a:rPr>
            <a:t>CHEQUE MATCH</a:t>
          </a:r>
        </a:p>
      </dgm:t>
    </dgm:pt>
    <dgm:pt modelId="{366ACF72-C574-448C-8B94-75386F253B25}" type="parTrans" cxnId="{7C6FC83E-FC58-4990-A8B3-1897F6D2134A}">
      <dgm:prSet/>
      <dgm:spPr/>
      <dgm:t>
        <a:bodyPr/>
        <a:lstStyle/>
        <a:p>
          <a:endParaRPr lang="nl"/>
        </a:p>
      </dgm:t>
    </dgm:pt>
    <dgm:pt modelId="{68E23C5A-D464-42DD-8524-4B204EC2D1D9}" type="sibTrans" cxnId="{7C6FC83E-FC58-4990-A8B3-1897F6D2134A}">
      <dgm:prSet/>
      <dgm:spPr/>
      <dgm:t>
        <a:bodyPr/>
        <a:lstStyle/>
        <a:p>
          <a:endParaRPr lang="nl"/>
        </a:p>
      </dgm:t>
    </dgm:pt>
    <dgm:pt modelId="{8ACC943C-254B-4FA6-BBB6-6327DB3E853D}" type="pres">
      <dgm:prSet presAssocID="{FE976F8E-E51A-438D-A67C-46CCD7EED811}" presName="Name0" presStyleCnt="0">
        <dgm:presLayoutVars>
          <dgm:dir/>
          <dgm:resizeHandles val="exact"/>
        </dgm:presLayoutVars>
      </dgm:prSet>
      <dgm:spPr/>
    </dgm:pt>
    <dgm:pt modelId="{764A53B1-C605-4231-BC86-BFEB9D9FEDE7}" type="pres">
      <dgm:prSet presAssocID="{219AFF35-EFA8-4DD5-8346-AE65ED008632}" presName="parTxOnly" presStyleLbl="node1" presStyleIdx="0" presStyleCnt="8" custScaleX="113345" custLinFactNeighborX="-1613" custLinFactNeighborY="41">
        <dgm:presLayoutVars>
          <dgm:bulletEnabled val="1"/>
        </dgm:presLayoutVars>
      </dgm:prSet>
      <dgm:spPr/>
      <dgm:t>
        <a:bodyPr/>
        <a:lstStyle/>
        <a:p>
          <a:endParaRPr lang="nl-NL"/>
        </a:p>
      </dgm:t>
    </dgm:pt>
    <dgm:pt modelId="{01E1DA35-04E5-4007-AE3C-4ECC67D0026B}" type="pres">
      <dgm:prSet presAssocID="{BE7A795E-06E1-4C9A-B9E0-36B213671362}" presName="parSpace" presStyleCnt="0"/>
      <dgm:spPr/>
    </dgm:pt>
    <dgm:pt modelId="{08E6FCD7-B1A2-4367-8612-2488B68CC7ED}" type="pres">
      <dgm:prSet presAssocID="{BCC4D4A2-D736-4C39-9112-BCD2E24C5F87}" presName="parTxOnly" presStyleLbl="node1" presStyleIdx="1" presStyleCnt="8" custScaleX="92300">
        <dgm:presLayoutVars>
          <dgm:bulletEnabled val="1"/>
        </dgm:presLayoutVars>
      </dgm:prSet>
      <dgm:spPr/>
      <dgm:t>
        <a:bodyPr/>
        <a:lstStyle/>
        <a:p>
          <a:endParaRPr lang="nl-NL"/>
        </a:p>
      </dgm:t>
    </dgm:pt>
    <dgm:pt modelId="{8CD0E350-432D-4310-A590-848DB59C5B65}" type="pres">
      <dgm:prSet presAssocID="{F5C37C28-B534-4F91-BD57-30EEE2B83312}" presName="parSpace" presStyleCnt="0"/>
      <dgm:spPr/>
    </dgm:pt>
    <dgm:pt modelId="{CA4E9386-CEC4-4416-8F77-BC72E2B6A845}" type="pres">
      <dgm:prSet presAssocID="{7C33EE60-55B3-4244-94EF-8EC51C318587}" presName="parTxOnly" presStyleLbl="node1" presStyleIdx="2" presStyleCnt="8" custScaleX="155265">
        <dgm:presLayoutVars>
          <dgm:bulletEnabled val="1"/>
        </dgm:presLayoutVars>
      </dgm:prSet>
      <dgm:spPr/>
      <dgm:t>
        <a:bodyPr/>
        <a:lstStyle/>
        <a:p>
          <a:endParaRPr lang="nl-NL"/>
        </a:p>
      </dgm:t>
    </dgm:pt>
    <dgm:pt modelId="{E1D12241-7CF7-4597-B349-7B55F7CE80AA}" type="pres">
      <dgm:prSet presAssocID="{CD8E49A8-231F-4849-B5C0-83D9746BC077}" presName="parSpace" presStyleCnt="0"/>
      <dgm:spPr/>
    </dgm:pt>
    <dgm:pt modelId="{9F4CA123-1AE8-4DDD-9347-52149EF5BBC8}" type="pres">
      <dgm:prSet presAssocID="{BBB60F57-2922-4698-89EB-C285C1928676}" presName="parTxOnly" presStyleLbl="node1" presStyleIdx="3" presStyleCnt="8" custScaleX="112638">
        <dgm:presLayoutVars>
          <dgm:bulletEnabled val="1"/>
        </dgm:presLayoutVars>
      </dgm:prSet>
      <dgm:spPr/>
      <dgm:t>
        <a:bodyPr/>
        <a:lstStyle/>
        <a:p>
          <a:endParaRPr lang="nl-NL"/>
        </a:p>
      </dgm:t>
    </dgm:pt>
    <dgm:pt modelId="{DE7EC00C-52FF-4F1E-833C-D32531D46943}" type="pres">
      <dgm:prSet presAssocID="{34D6C7F0-6AD7-4EF9-970D-205707524141}" presName="parSpace" presStyleCnt="0"/>
      <dgm:spPr/>
    </dgm:pt>
    <dgm:pt modelId="{EF6684FE-BFA2-4F13-8B05-59CA58892DA9}" type="pres">
      <dgm:prSet presAssocID="{2738A40D-8FB2-482E-9453-0428CA136C41}" presName="parTxOnly" presStyleLbl="node1" presStyleIdx="4" presStyleCnt="8" custScaleX="148429">
        <dgm:presLayoutVars>
          <dgm:bulletEnabled val="1"/>
        </dgm:presLayoutVars>
      </dgm:prSet>
      <dgm:spPr/>
      <dgm:t>
        <a:bodyPr/>
        <a:lstStyle/>
        <a:p>
          <a:endParaRPr lang="nl-NL"/>
        </a:p>
      </dgm:t>
    </dgm:pt>
    <dgm:pt modelId="{D403E5A6-93FF-4A2E-89C2-D5EE7BCFEC03}" type="pres">
      <dgm:prSet presAssocID="{CE0FD8F7-2036-4493-8DE2-59EED2253B66}" presName="parSpace" presStyleCnt="0"/>
      <dgm:spPr/>
    </dgm:pt>
    <dgm:pt modelId="{3AADA604-3F1D-4F35-9260-1B016A52BCD0}" type="pres">
      <dgm:prSet presAssocID="{B253D2E3-2FA9-492D-9AA6-3272053FE2DC}" presName="parTxOnly" presStyleLbl="node1" presStyleIdx="5" presStyleCnt="8" custScaleX="102010" custLinFactNeighborX="1909" custLinFactNeighborY="41">
        <dgm:presLayoutVars>
          <dgm:bulletEnabled val="1"/>
        </dgm:presLayoutVars>
      </dgm:prSet>
      <dgm:spPr/>
      <dgm:t>
        <a:bodyPr/>
        <a:lstStyle/>
        <a:p>
          <a:endParaRPr lang="nl-NL"/>
        </a:p>
      </dgm:t>
    </dgm:pt>
    <dgm:pt modelId="{F0446BAA-17ED-40CD-A321-0C220B712B1E}" type="pres">
      <dgm:prSet presAssocID="{40B74565-B41C-4450-A62D-78A168EC725E}" presName="parSpace" presStyleCnt="0"/>
      <dgm:spPr/>
    </dgm:pt>
    <dgm:pt modelId="{98341B88-6602-443C-90FC-2906B109F6A9}" type="pres">
      <dgm:prSet presAssocID="{B3C7F7A4-8DBB-44D1-A784-54F954059E9E}" presName="parTxOnly" presStyleLbl="node1" presStyleIdx="6" presStyleCnt="8">
        <dgm:presLayoutVars>
          <dgm:bulletEnabled val="1"/>
        </dgm:presLayoutVars>
      </dgm:prSet>
      <dgm:spPr/>
      <dgm:t>
        <a:bodyPr/>
        <a:lstStyle/>
        <a:p>
          <a:endParaRPr lang="nl-NL"/>
        </a:p>
      </dgm:t>
    </dgm:pt>
    <dgm:pt modelId="{85AEE49D-85E8-4E08-9FAA-362CC1D18B99}" type="pres">
      <dgm:prSet presAssocID="{7C8ED555-D51D-46E9-A855-5088AF1EB6FD}" presName="parSpace" presStyleCnt="0"/>
      <dgm:spPr/>
    </dgm:pt>
    <dgm:pt modelId="{EF69470A-55D7-4631-834F-58DA095376A4}" type="pres">
      <dgm:prSet presAssocID="{D70901E3-62C0-47EC-A8B9-8A07BDF46A5C}" presName="parTxOnly" presStyleLbl="node1" presStyleIdx="7" presStyleCnt="8">
        <dgm:presLayoutVars>
          <dgm:bulletEnabled val="1"/>
        </dgm:presLayoutVars>
      </dgm:prSet>
      <dgm:spPr/>
      <dgm:t>
        <a:bodyPr/>
        <a:lstStyle/>
        <a:p>
          <a:endParaRPr lang="nl-NL"/>
        </a:p>
      </dgm:t>
    </dgm:pt>
  </dgm:ptLst>
  <dgm:cxnLst>
    <dgm:cxn modelId="{91AAA735-5269-4CF2-854F-9A8111AE69C4}" srcId="{FE976F8E-E51A-438D-A67C-46CCD7EED811}" destId="{B3C7F7A4-8DBB-44D1-A784-54F954059E9E}" srcOrd="6" destOrd="0" parTransId="{7FC66272-FF21-481B-B9A9-EFD57D7E7F70}" sibTransId="{7C8ED555-D51D-46E9-A855-5088AF1EB6FD}"/>
    <dgm:cxn modelId="{5A75A756-BCFA-4A70-9D16-A9F5A74EE2D2}" srcId="{FE976F8E-E51A-438D-A67C-46CCD7EED811}" destId="{BCC4D4A2-D736-4C39-9112-BCD2E24C5F87}" srcOrd="1" destOrd="0" parTransId="{4AF3AEDA-8831-44EB-B0E7-6BD33F99C757}" sibTransId="{F5C37C28-B534-4F91-BD57-30EEE2B83312}"/>
    <dgm:cxn modelId="{335DA5BB-10B1-44E9-BEE2-1A04EC0197A5}" type="presOf" srcId="{D70901E3-62C0-47EC-A8B9-8A07BDF46A5C}" destId="{EF69470A-55D7-4631-834F-58DA095376A4}" srcOrd="0" destOrd="0" presId="urn:microsoft.com/office/officeart/2005/8/layout/hChevron3"/>
    <dgm:cxn modelId="{169957FC-C4F0-42FD-A75B-FD677A5BE587}" type="presOf" srcId="{B253D2E3-2FA9-492D-9AA6-3272053FE2DC}" destId="{3AADA604-3F1D-4F35-9260-1B016A52BCD0}" srcOrd="0" destOrd="0" presId="urn:microsoft.com/office/officeart/2005/8/layout/hChevron3"/>
    <dgm:cxn modelId="{7C6FC83E-FC58-4990-A8B3-1897F6D2134A}" srcId="{FE976F8E-E51A-438D-A67C-46CCD7EED811}" destId="{D70901E3-62C0-47EC-A8B9-8A07BDF46A5C}" srcOrd="7" destOrd="0" parTransId="{366ACF72-C574-448C-8B94-75386F253B25}" sibTransId="{68E23C5A-D464-42DD-8524-4B204EC2D1D9}"/>
    <dgm:cxn modelId="{A144C303-B84D-4BA0-BB7F-BDCE003DF650}" type="presOf" srcId="{B3C7F7A4-8DBB-44D1-A784-54F954059E9E}" destId="{98341B88-6602-443C-90FC-2906B109F6A9}" srcOrd="0" destOrd="0" presId="urn:microsoft.com/office/officeart/2005/8/layout/hChevron3"/>
    <dgm:cxn modelId="{65095934-ACC2-48F6-9079-BE8E4E8C6554}" srcId="{FE976F8E-E51A-438D-A67C-46CCD7EED811}" destId="{2738A40D-8FB2-482E-9453-0428CA136C41}" srcOrd="4" destOrd="0" parTransId="{2539BED5-53EF-41A7-A978-E3822191B823}" sibTransId="{CE0FD8F7-2036-4493-8DE2-59EED2253B66}"/>
    <dgm:cxn modelId="{13F4C7F7-556C-4968-89EB-579345313B30}" type="presOf" srcId="{BBB60F57-2922-4698-89EB-C285C1928676}" destId="{9F4CA123-1AE8-4DDD-9347-52149EF5BBC8}" srcOrd="0" destOrd="0" presId="urn:microsoft.com/office/officeart/2005/8/layout/hChevron3"/>
    <dgm:cxn modelId="{A1C5479B-D098-4FCC-8C27-5669ABD913E7}" srcId="{FE976F8E-E51A-438D-A67C-46CCD7EED811}" destId="{7C33EE60-55B3-4244-94EF-8EC51C318587}" srcOrd="2" destOrd="0" parTransId="{46E6CA1D-94D6-41FA-A5F4-5A39B3E730D9}" sibTransId="{CD8E49A8-231F-4849-B5C0-83D9746BC077}"/>
    <dgm:cxn modelId="{DC4863B0-C035-4796-BF39-BCD1308D1818}" type="presOf" srcId="{FE976F8E-E51A-438D-A67C-46CCD7EED811}" destId="{8ACC943C-254B-4FA6-BBB6-6327DB3E853D}" srcOrd="0" destOrd="0" presId="urn:microsoft.com/office/officeart/2005/8/layout/hChevron3"/>
    <dgm:cxn modelId="{D457A694-23F2-4C62-94C5-2445B2F419B8}" type="presOf" srcId="{7C33EE60-55B3-4244-94EF-8EC51C318587}" destId="{CA4E9386-CEC4-4416-8F77-BC72E2B6A845}" srcOrd="0" destOrd="0" presId="urn:microsoft.com/office/officeart/2005/8/layout/hChevron3"/>
    <dgm:cxn modelId="{02C49175-7020-440E-812D-1C8A92FEAFCD}" type="presOf" srcId="{2738A40D-8FB2-482E-9453-0428CA136C41}" destId="{EF6684FE-BFA2-4F13-8B05-59CA58892DA9}" srcOrd="0" destOrd="0" presId="urn:microsoft.com/office/officeart/2005/8/layout/hChevron3"/>
    <dgm:cxn modelId="{D741D214-EF90-41FD-A2A3-8A3E7E37E813}" type="presOf" srcId="{BCC4D4A2-D736-4C39-9112-BCD2E24C5F87}" destId="{08E6FCD7-B1A2-4367-8612-2488B68CC7ED}" srcOrd="0" destOrd="0" presId="urn:microsoft.com/office/officeart/2005/8/layout/hChevron3"/>
    <dgm:cxn modelId="{73188E3C-0982-4696-8710-9762B22522F9}" srcId="{FE976F8E-E51A-438D-A67C-46CCD7EED811}" destId="{BBB60F57-2922-4698-89EB-C285C1928676}" srcOrd="3" destOrd="0" parTransId="{824B0430-D379-4608-84EF-F40DF5D05991}" sibTransId="{34D6C7F0-6AD7-4EF9-970D-205707524141}"/>
    <dgm:cxn modelId="{D21E9563-98B5-45AD-953B-8DA47EE6593A}" type="presOf" srcId="{219AFF35-EFA8-4DD5-8346-AE65ED008632}" destId="{764A53B1-C605-4231-BC86-BFEB9D9FEDE7}" srcOrd="0" destOrd="0" presId="urn:microsoft.com/office/officeart/2005/8/layout/hChevron3"/>
    <dgm:cxn modelId="{F8D9B2FA-09BC-459D-87D0-7EE357E5657C}" srcId="{FE976F8E-E51A-438D-A67C-46CCD7EED811}" destId="{B253D2E3-2FA9-492D-9AA6-3272053FE2DC}" srcOrd="5" destOrd="0" parTransId="{D08DFB0A-7055-4284-B9C9-3A1A8ABDD51C}" sibTransId="{40B74565-B41C-4450-A62D-78A168EC725E}"/>
    <dgm:cxn modelId="{CDEBA026-58AF-41E5-BDF1-B5FE3E54CFC3}" srcId="{FE976F8E-E51A-438D-A67C-46CCD7EED811}" destId="{219AFF35-EFA8-4DD5-8346-AE65ED008632}" srcOrd="0" destOrd="0" parTransId="{E475B651-A53C-426A-8CD1-AAB229DF5EBA}" sibTransId="{BE7A795E-06E1-4C9A-B9E0-36B213671362}"/>
    <dgm:cxn modelId="{CC24D67D-DB81-449B-9750-722613A9D5E8}" type="presParOf" srcId="{8ACC943C-254B-4FA6-BBB6-6327DB3E853D}" destId="{764A53B1-C605-4231-BC86-BFEB9D9FEDE7}" srcOrd="0" destOrd="0" presId="urn:microsoft.com/office/officeart/2005/8/layout/hChevron3"/>
    <dgm:cxn modelId="{2C886843-D5D9-46D4-8496-D1FDA5FE0338}" type="presParOf" srcId="{8ACC943C-254B-4FA6-BBB6-6327DB3E853D}" destId="{01E1DA35-04E5-4007-AE3C-4ECC67D0026B}" srcOrd="1" destOrd="0" presId="urn:microsoft.com/office/officeart/2005/8/layout/hChevron3"/>
    <dgm:cxn modelId="{F7D0AA84-2C9F-4F0E-9FF5-0F8A92C723D4}" type="presParOf" srcId="{8ACC943C-254B-4FA6-BBB6-6327DB3E853D}" destId="{08E6FCD7-B1A2-4367-8612-2488B68CC7ED}" srcOrd="2" destOrd="0" presId="urn:microsoft.com/office/officeart/2005/8/layout/hChevron3"/>
    <dgm:cxn modelId="{90195557-4601-4F32-A61D-C7A51182A2E7}" type="presParOf" srcId="{8ACC943C-254B-4FA6-BBB6-6327DB3E853D}" destId="{8CD0E350-432D-4310-A590-848DB59C5B65}" srcOrd="3" destOrd="0" presId="urn:microsoft.com/office/officeart/2005/8/layout/hChevron3"/>
    <dgm:cxn modelId="{171A0CA4-F23F-4054-B16C-79C0A81614D4}" type="presParOf" srcId="{8ACC943C-254B-4FA6-BBB6-6327DB3E853D}" destId="{CA4E9386-CEC4-4416-8F77-BC72E2B6A845}" srcOrd="4" destOrd="0" presId="urn:microsoft.com/office/officeart/2005/8/layout/hChevron3"/>
    <dgm:cxn modelId="{713F8C68-E4D1-42E4-94AA-B3D0B186428B}" type="presParOf" srcId="{8ACC943C-254B-4FA6-BBB6-6327DB3E853D}" destId="{E1D12241-7CF7-4597-B349-7B55F7CE80AA}" srcOrd="5" destOrd="0" presId="urn:microsoft.com/office/officeart/2005/8/layout/hChevron3"/>
    <dgm:cxn modelId="{E3B2CAD5-33F7-4573-B283-79A5553A192F}" type="presParOf" srcId="{8ACC943C-254B-4FA6-BBB6-6327DB3E853D}" destId="{9F4CA123-1AE8-4DDD-9347-52149EF5BBC8}" srcOrd="6" destOrd="0" presId="urn:microsoft.com/office/officeart/2005/8/layout/hChevron3"/>
    <dgm:cxn modelId="{C01F7614-7135-450F-B857-573C00BA7D97}" type="presParOf" srcId="{8ACC943C-254B-4FA6-BBB6-6327DB3E853D}" destId="{DE7EC00C-52FF-4F1E-833C-D32531D46943}" srcOrd="7" destOrd="0" presId="urn:microsoft.com/office/officeart/2005/8/layout/hChevron3"/>
    <dgm:cxn modelId="{FA7EC470-22D0-4BCF-88AC-2E63F34F0139}" type="presParOf" srcId="{8ACC943C-254B-4FA6-BBB6-6327DB3E853D}" destId="{EF6684FE-BFA2-4F13-8B05-59CA58892DA9}" srcOrd="8" destOrd="0" presId="urn:microsoft.com/office/officeart/2005/8/layout/hChevron3"/>
    <dgm:cxn modelId="{CCF4F204-2DD8-4E69-8CBA-DC2DE2D0D826}" type="presParOf" srcId="{8ACC943C-254B-4FA6-BBB6-6327DB3E853D}" destId="{D403E5A6-93FF-4A2E-89C2-D5EE7BCFEC03}" srcOrd="9" destOrd="0" presId="urn:microsoft.com/office/officeart/2005/8/layout/hChevron3"/>
    <dgm:cxn modelId="{64A0EFBF-F2A0-430F-8277-2F6BBB94CC3A}" type="presParOf" srcId="{8ACC943C-254B-4FA6-BBB6-6327DB3E853D}" destId="{3AADA604-3F1D-4F35-9260-1B016A52BCD0}" srcOrd="10" destOrd="0" presId="urn:microsoft.com/office/officeart/2005/8/layout/hChevron3"/>
    <dgm:cxn modelId="{F4DEAF0F-90D1-42D8-9652-A2B57EFAC9C0}" type="presParOf" srcId="{8ACC943C-254B-4FA6-BBB6-6327DB3E853D}" destId="{F0446BAA-17ED-40CD-A321-0C220B712B1E}" srcOrd="11" destOrd="0" presId="urn:microsoft.com/office/officeart/2005/8/layout/hChevron3"/>
    <dgm:cxn modelId="{4ED14D53-C3D2-4405-970C-E68BD22CABB2}" type="presParOf" srcId="{8ACC943C-254B-4FA6-BBB6-6327DB3E853D}" destId="{98341B88-6602-443C-90FC-2906B109F6A9}" srcOrd="12" destOrd="0" presId="urn:microsoft.com/office/officeart/2005/8/layout/hChevron3"/>
    <dgm:cxn modelId="{1C6A7871-B045-42FE-B1C4-370D95D2088E}" type="presParOf" srcId="{8ACC943C-254B-4FA6-BBB6-6327DB3E853D}" destId="{85AEE49D-85E8-4E08-9FAA-362CC1D18B99}" srcOrd="13" destOrd="0" presId="urn:microsoft.com/office/officeart/2005/8/layout/hChevron3"/>
    <dgm:cxn modelId="{FF654D74-B9CD-4053-8FBE-A2E323542AE5}" type="presParOf" srcId="{8ACC943C-254B-4FA6-BBB6-6327DB3E853D}" destId="{EF69470A-55D7-4631-834F-58DA095376A4}" srcOrd="1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2" y="6456400"/>
            <a:ext cx="4302231" cy="340116"/>
          </a:xfrm>
          <a:prstGeom prst="rect">
            <a:avLst/>
          </a:prstGeom>
        </p:spPr>
        <p:txBody>
          <a:bodyPr vert="horz" lIns="89215" tIns="44607" rIns="89215" bIns="44607" rtlCol="0" anchor="b"/>
          <a:lstStyle>
            <a:lvl1pPr algn="l" fontAlgn="auto">
              <a:spcBef>
                <a:spcPts val="0"/>
              </a:spcBef>
              <a:spcAft>
                <a:spcPts val="0"/>
              </a:spcAft>
              <a:defRPr sz="1100">
                <a:latin typeface="+mn-lt"/>
                <a:ea typeface="+mn-ea"/>
                <a:cs typeface="+mn-cs"/>
              </a:defRPr>
            </a:lvl1pPr>
          </a:lstStyle>
          <a:p>
            <a:pPr>
              <a:defRPr/>
            </a:pPr>
            <a:r>
              <a:rPr lang="en-US"/>
              <a:t>Confidential - Do Not Distribute or Copy</a:t>
            </a:r>
          </a:p>
        </p:txBody>
      </p:sp>
      <p:sp>
        <p:nvSpPr>
          <p:cNvPr id="5" name="Slide Number Placeholder 4"/>
          <p:cNvSpPr>
            <a:spLocks noGrp="1"/>
          </p:cNvSpPr>
          <p:nvPr>
            <p:ph type="sldNum" sz="quarter" idx="3"/>
          </p:nvPr>
        </p:nvSpPr>
        <p:spPr>
          <a:xfrm>
            <a:off x="5623699" y="6456400"/>
            <a:ext cx="4302231" cy="340116"/>
          </a:xfrm>
          <a:prstGeom prst="rect">
            <a:avLst/>
          </a:prstGeom>
        </p:spPr>
        <p:txBody>
          <a:bodyPr vert="horz" wrap="square" lIns="89215" tIns="44607" rIns="89215" bIns="44607" numCol="1" anchor="b" anchorCtr="0" compatLnSpc="1">
            <a:prstTxWarp prst="textNoShape">
              <a:avLst/>
            </a:prstTxWarp>
          </a:bodyPr>
          <a:lstStyle>
            <a:lvl1pPr algn="r">
              <a:defRPr sz="1100">
                <a:latin typeface="Calibri" pitchFamily="34" charset="0"/>
              </a:defRPr>
            </a:lvl1pPr>
          </a:lstStyle>
          <a:p>
            <a:fld id="{8886461E-2986-4200-8447-00DD9612AF38}" type="slidenum">
              <a:rPr lang="en-US"/>
              <a:pPr/>
              <a:t>‹nr.›</a:t>
            </a:fld>
            <a:endParaRPr lang="en-US"/>
          </a:p>
        </p:txBody>
      </p:sp>
    </p:spTree>
    <p:extLst>
      <p:ext uri="{BB962C8B-B14F-4D97-AF65-F5344CB8AC3E}">
        <p14:creationId xmlns:p14="http://schemas.microsoft.com/office/powerpoint/2010/main" val="33553094"/>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4302231" cy="340116"/>
          </a:xfrm>
          <a:prstGeom prst="rect">
            <a:avLst/>
          </a:prstGeom>
        </p:spPr>
        <p:txBody>
          <a:bodyPr vert="horz" lIns="90910" tIns="45456" rIns="90910" bIns="45456" rtlCol="0"/>
          <a:lstStyle>
            <a:lvl1pPr algn="l" fontAlgn="auto">
              <a:spcBef>
                <a:spcPts val="0"/>
              </a:spcBef>
              <a:spcAft>
                <a:spcPts val="0"/>
              </a:spcAft>
              <a:defRPr sz="1100">
                <a:latin typeface="+mn-lt"/>
                <a:ea typeface="+mn-ea"/>
                <a:cs typeface="+mn-cs"/>
              </a:defRPr>
            </a:lvl1pPr>
          </a:lstStyle>
          <a:p>
            <a:pPr>
              <a:defRPr/>
            </a:pPr>
            <a:r>
              <a:rPr lang="en-US"/>
              <a:t>Modicare Maximizer Compensatoin Plan</a:t>
            </a:r>
          </a:p>
        </p:txBody>
      </p:sp>
      <p:sp>
        <p:nvSpPr>
          <p:cNvPr id="3" name="Date Placeholder 2"/>
          <p:cNvSpPr>
            <a:spLocks noGrp="1"/>
          </p:cNvSpPr>
          <p:nvPr>
            <p:ph type="dt" idx="1"/>
          </p:nvPr>
        </p:nvSpPr>
        <p:spPr>
          <a:xfrm>
            <a:off x="5623699" y="1"/>
            <a:ext cx="4302231" cy="340116"/>
          </a:xfrm>
          <a:prstGeom prst="rect">
            <a:avLst/>
          </a:prstGeom>
        </p:spPr>
        <p:txBody>
          <a:bodyPr vert="horz" wrap="square" lIns="90910" tIns="45456" rIns="90910" bIns="45456" numCol="1" anchor="t" anchorCtr="0" compatLnSpc="1">
            <a:prstTxWarp prst="textNoShape">
              <a:avLst/>
            </a:prstTxWarp>
          </a:bodyPr>
          <a:lstStyle>
            <a:lvl1pPr algn="r">
              <a:defRPr sz="1100">
                <a:latin typeface="Calibri" pitchFamily="34" charset="0"/>
              </a:defRPr>
            </a:lvl1pPr>
          </a:lstStyle>
          <a:p>
            <a:fld id="{1810E0A2-AFD3-426F-B9EC-9ADF8091C750}" type="datetime1">
              <a:rPr lang="en-US" smtClean="0"/>
              <a:t>7/17/2017</a:t>
            </a:fld>
            <a:endParaRPr lang="en-US"/>
          </a:p>
        </p:txBody>
      </p:sp>
      <p:sp>
        <p:nvSpPr>
          <p:cNvPr id="4" name="Slide Image Placeholder 3"/>
          <p:cNvSpPr>
            <a:spLocks noGrp="1" noRot="1" noChangeAspect="1"/>
          </p:cNvSpPr>
          <p:nvPr>
            <p:ph type="sldImg" idx="2"/>
          </p:nvPr>
        </p:nvSpPr>
        <p:spPr>
          <a:xfrm>
            <a:off x="2697163" y="509588"/>
            <a:ext cx="4533900" cy="2549525"/>
          </a:xfrm>
          <a:prstGeom prst="rect">
            <a:avLst/>
          </a:prstGeom>
          <a:noFill/>
          <a:ln w="12700">
            <a:solidFill>
              <a:prstClr val="black"/>
            </a:solidFill>
          </a:ln>
        </p:spPr>
        <p:txBody>
          <a:bodyPr vert="horz" lIns="90910" tIns="45456" rIns="90910" bIns="45456" rtlCol="0" anchor="ctr"/>
          <a:lstStyle/>
          <a:p>
            <a:pPr lvl="0"/>
            <a:endParaRPr lang="en-US" noProof="0"/>
          </a:p>
        </p:txBody>
      </p:sp>
      <p:sp>
        <p:nvSpPr>
          <p:cNvPr id="5" name="Notes Placeholder 4"/>
          <p:cNvSpPr>
            <a:spLocks noGrp="1"/>
          </p:cNvSpPr>
          <p:nvPr>
            <p:ph type="body" sz="quarter" idx="3"/>
          </p:nvPr>
        </p:nvSpPr>
        <p:spPr>
          <a:xfrm>
            <a:off x="992823" y="3229363"/>
            <a:ext cx="7942580" cy="3058722"/>
          </a:xfrm>
          <a:prstGeom prst="rect">
            <a:avLst/>
          </a:prstGeom>
        </p:spPr>
        <p:txBody>
          <a:bodyPr vert="horz" lIns="90910" tIns="45456" rIns="90910" bIns="45456"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2" y="6456400"/>
            <a:ext cx="4302231" cy="340116"/>
          </a:xfrm>
          <a:prstGeom prst="rect">
            <a:avLst/>
          </a:prstGeom>
        </p:spPr>
        <p:txBody>
          <a:bodyPr vert="horz" lIns="90910" tIns="45456" rIns="90910" bIns="45456" rtlCol="0" anchor="b"/>
          <a:lstStyle>
            <a:lvl1pPr algn="l" fontAlgn="auto">
              <a:spcBef>
                <a:spcPts val="0"/>
              </a:spcBef>
              <a:spcAft>
                <a:spcPts val="0"/>
              </a:spcAft>
              <a:defRPr sz="1100">
                <a:latin typeface="+mn-lt"/>
                <a:ea typeface="+mn-ea"/>
                <a:cs typeface="+mn-cs"/>
              </a:defRPr>
            </a:lvl1pPr>
          </a:lstStyle>
          <a:p>
            <a:pPr>
              <a:defRPr/>
            </a:pPr>
            <a:r>
              <a:rPr lang="en-US"/>
              <a:t>Confidential - Do Not Distribute or Copy</a:t>
            </a:r>
          </a:p>
        </p:txBody>
      </p:sp>
      <p:sp>
        <p:nvSpPr>
          <p:cNvPr id="7" name="Slide Number Placeholder 6"/>
          <p:cNvSpPr>
            <a:spLocks noGrp="1"/>
          </p:cNvSpPr>
          <p:nvPr>
            <p:ph type="sldNum" sz="quarter" idx="5"/>
          </p:nvPr>
        </p:nvSpPr>
        <p:spPr>
          <a:xfrm>
            <a:off x="5623699" y="6456400"/>
            <a:ext cx="4302231" cy="340116"/>
          </a:xfrm>
          <a:prstGeom prst="rect">
            <a:avLst/>
          </a:prstGeom>
        </p:spPr>
        <p:txBody>
          <a:bodyPr vert="horz" wrap="square" lIns="90910" tIns="45456" rIns="90910" bIns="45456" numCol="1" anchor="b" anchorCtr="0" compatLnSpc="1">
            <a:prstTxWarp prst="textNoShape">
              <a:avLst/>
            </a:prstTxWarp>
          </a:bodyPr>
          <a:lstStyle>
            <a:lvl1pPr algn="r">
              <a:defRPr sz="1100">
                <a:latin typeface="Calibri" pitchFamily="34" charset="0"/>
              </a:defRPr>
            </a:lvl1pPr>
          </a:lstStyle>
          <a:p>
            <a:fld id="{E5DA6FB8-E1FA-4986-8FEC-6C620890B871}" type="slidenum">
              <a:rPr lang="en-US"/>
              <a:pPr/>
              <a:t>‹nr.›</a:t>
            </a:fld>
            <a:endParaRPr lang="en-US"/>
          </a:p>
        </p:txBody>
      </p:sp>
    </p:spTree>
    <p:extLst>
      <p:ext uri="{BB962C8B-B14F-4D97-AF65-F5344CB8AC3E}">
        <p14:creationId xmlns:p14="http://schemas.microsoft.com/office/powerpoint/2010/main" val="799761636"/>
      </p:ext>
    </p:extLst>
  </p:cSld>
  <p:clrMap bg1="lt1" tx1="dk1" bg2="lt2" tx2="dk2" accent1="accent1" accent2="accent2" accent3="accent3" accent4="accent4" accent5="accent5" accent6="accent6" hlink="hlink" folHlink="folHlink"/>
  <p:hf/>
  <p:notesStyle>
    <a:lvl1pPr algn="l" defTabSz="457200" rtl="0" eaLnBrk="0" fontAlgn="base" hangingPunct="0">
      <a:spcBef>
        <a:spcPct val="30000"/>
      </a:spcBef>
      <a:spcAft>
        <a:spcPct val="0"/>
      </a:spcAft>
      <a:defRPr sz="1200" kern="1200">
        <a:solidFill>
          <a:schemeClr val="tx1"/>
        </a:solidFill>
        <a:latin typeface="+mn-lt"/>
        <a:ea typeface="ＭＳ Ｐゴシック" pitchFamily="28" charset="-128"/>
        <a:cs typeface="ＭＳ Ｐゴシック" pitchFamily="28"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28"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28"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28"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2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pPr algn="l" rtl="0"/>
            <a:fld id="{B3A44B72-5127-473E-93B9-7CF18A377F38}" type="slidenum">
              <a:rPr>
                <a:solidFill>
                  <a:prstClr val="black"/>
                </a:solidFill>
              </a:rPr>
              <a:pPr/>
              <a:t>1</a:t>
            </a:fld>
            <a:endParaRPr lang="nl" dirty="0">
              <a:solidFill>
                <a:prstClr val="black"/>
              </a:solidFill>
            </a:endParaRPr>
          </a:p>
        </p:txBody>
      </p:sp>
      <p:sp>
        <p:nvSpPr>
          <p:cNvPr id="48131" name="Rectangle 2"/>
          <p:cNvSpPr>
            <a:spLocks noGrp="1" noRot="1" noChangeAspect="1" noChangeArrowheads="1" noTextEdit="1"/>
          </p:cNvSpPr>
          <p:nvPr>
            <p:ph type="sldImg"/>
          </p:nvPr>
        </p:nvSpPr>
        <p:spPr>
          <a:xfrm>
            <a:off x="2697163" y="509588"/>
            <a:ext cx="4533900" cy="2549525"/>
          </a:xfrm>
          <a:ln/>
        </p:spPr>
      </p:sp>
      <p:sp>
        <p:nvSpPr>
          <p:cNvPr id="48132" name="Rectangle 3"/>
          <p:cNvSpPr>
            <a:spLocks noGrp="1" noChangeArrowheads="1"/>
          </p:cNvSpPr>
          <p:nvPr>
            <p:ph type="body" idx="1"/>
          </p:nvPr>
        </p:nvSpPr>
        <p:spPr>
          <a:noFill/>
          <a:ln/>
        </p:spPr>
        <p:txBody>
          <a:bodyPr/>
          <a:lstStyle/>
          <a:p>
            <a:pPr algn="l" rtl="0" eaLnBrk="1" hangingPunct="1"/>
            <a:endParaRPr lang="nl" dirty="0">
              <a:latin typeface="Raleway"/>
              <a:ea typeface="ヒラギノ角ゴ Pro W3" charset="-128"/>
            </a:endParaRPr>
          </a:p>
        </p:txBody>
      </p:sp>
      <p:sp>
        <p:nvSpPr>
          <p:cNvPr id="2" name="Date Placeholder 1"/>
          <p:cNvSpPr>
            <a:spLocks noGrp="1"/>
          </p:cNvSpPr>
          <p:nvPr>
            <p:ph type="dt" idx="10"/>
          </p:nvPr>
        </p:nvSpPr>
        <p:spPr/>
        <p:txBody>
          <a:bodyPr/>
          <a:lstStyle/>
          <a:p>
            <a:pPr algn="l" rtl="0"/>
            <a:fld id="{3E9D8FCC-DC3D-4F98-99F5-E292A33806F0}" type="datetime1">
              <a:rPr lang="es-ES"/>
              <a:t>17/07/2017</a:t>
            </a:fld>
            <a:endParaRPr lang="nl" dirty="0"/>
          </a:p>
        </p:txBody>
      </p:sp>
      <p:sp>
        <p:nvSpPr>
          <p:cNvPr id="3" name="Footer Placeholder 2"/>
          <p:cNvSpPr>
            <a:spLocks noGrp="1"/>
          </p:cNvSpPr>
          <p:nvPr>
            <p:ph type="ftr" sz="quarter" idx="11"/>
          </p:nvPr>
        </p:nvSpPr>
        <p:spPr/>
        <p:txBody>
          <a:bodyPr/>
          <a:lstStyle/>
          <a:p>
            <a:pPr algn="l" rtl="0">
              <a:defRPr/>
            </a:pPr>
            <a:r>
              <a:rPr lang="nl" b="0" i="0" u="none" baseline="0"/>
              <a:t>Vertrouwelijk - Niet verspreiden of kopiëren</a:t>
            </a:r>
          </a:p>
        </p:txBody>
      </p:sp>
      <p:sp>
        <p:nvSpPr>
          <p:cNvPr id="4" name="Header Placeholder 3"/>
          <p:cNvSpPr>
            <a:spLocks noGrp="1"/>
          </p:cNvSpPr>
          <p:nvPr>
            <p:ph type="hdr" sz="quarter" idx="12"/>
          </p:nvPr>
        </p:nvSpPr>
        <p:spPr/>
        <p:txBody>
          <a:bodyPr/>
          <a:lstStyle/>
          <a:p>
            <a:pPr algn="l" rtl="0">
              <a:defRPr/>
            </a:pPr>
            <a:r>
              <a:rPr lang="nl" b="0" i="0" u="none" baseline="0"/>
              <a:t>Modicare Maximizer Compensatieplan</a:t>
            </a:r>
          </a:p>
        </p:txBody>
      </p:sp>
    </p:spTree>
    <p:extLst>
      <p:ext uri="{BB962C8B-B14F-4D97-AF65-F5344CB8AC3E}">
        <p14:creationId xmlns:p14="http://schemas.microsoft.com/office/powerpoint/2010/main" val="2343108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pPr algn="l" rtl="0"/>
            <a:fld id="{B3A44B72-5127-473E-93B9-7CF18A377F38}" type="slidenum">
              <a:rPr>
                <a:solidFill>
                  <a:prstClr val="black"/>
                </a:solidFill>
              </a:rPr>
              <a:pPr/>
              <a:t>10</a:t>
            </a:fld>
            <a:endParaRPr lang="nl">
              <a:solidFill>
                <a:prstClr val="black"/>
              </a:solidFill>
            </a:endParaRPr>
          </a:p>
        </p:txBody>
      </p:sp>
      <p:sp>
        <p:nvSpPr>
          <p:cNvPr id="48131" name="Rectangle 2"/>
          <p:cNvSpPr>
            <a:spLocks noGrp="1" noRot="1" noChangeAspect="1" noChangeArrowheads="1" noTextEdit="1"/>
          </p:cNvSpPr>
          <p:nvPr>
            <p:ph type="sldImg"/>
          </p:nvPr>
        </p:nvSpPr>
        <p:spPr>
          <a:xfrm>
            <a:off x="2697163" y="509588"/>
            <a:ext cx="4533900" cy="2549525"/>
          </a:xfrm>
          <a:ln/>
        </p:spPr>
      </p:sp>
      <p:sp>
        <p:nvSpPr>
          <p:cNvPr id="48132" name="Rectangle 3"/>
          <p:cNvSpPr>
            <a:spLocks noGrp="1" noChangeArrowheads="1"/>
          </p:cNvSpPr>
          <p:nvPr>
            <p:ph type="body" idx="1"/>
          </p:nvPr>
        </p:nvSpPr>
        <p:spPr>
          <a:noFill/>
          <a:ln/>
        </p:spPr>
        <p:txBody>
          <a:bodyPr/>
          <a:lstStyle/>
          <a:p>
            <a:pPr algn="l" rtl="0" eaLnBrk="1" hangingPunct="1"/>
            <a:endParaRPr lang="nl" dirty="0">
              <a:latin typeface="Raleway"/>
              <a:ea typeface="ヒラギノ角ゴ Pro W3" charset="-128"/>
            </a:endParaRPr>
          </a:p>
        </p:txBody>
      </p:sp>
      <p:sp>
        <p:nvSpPr>
          <p:cNvPr id="2" name="Date Placeholder 1"/>
          <p:cNvSpPr>
            <a:spLocks noGrp="1"/>
          </p:cNvSpPr>
          <p:nvPr>
            <p:ph type="dt" idx="10"/>
          </p:nvPr>
        </p:nvSpPr>
        <p:spPr/>
        <p:txBody>
          <a:bodyPr/>
          <a:lstStyle/>
          <a:p>
            <a:pPr algn="l" rtl="0"/>
            <a:fld id="{080766B4-5059-41CF-9664-99F1B34050AD}" type="datetime1">
              <a:rPr lang="es-ES"/>
              <a:t>17/07/2017</a:t>
            </a:fld>
            <a:endParaRPr lang="nl"/>
          </a:p>
        </p:txBody>
      </p:sp>
      <p:sp>
        <p:nvSpPr>
          <p:cNvPr id="3" name="Footer Placeholder 2"/>
          <p:cNvSpPr>
            <a:spLocks noGrp="1"/>
          </p:cNvSpPr>
          <p:nvPr>
            <p:ph type="ftr" sz="quarter" idx="11"/>
          </p:nvPr>
        </p:nvSpPr>
        <p:spPr/>
        <p:txBody>
          <a:bodyPr/>
          <a:lstStyle/>
          <a:p>
            <a:pPr algn="l" rtl="0">
              <a:defRPr/>
            </a:pPr>
            <a:r>
              <a:rPr lang="nl" b="0" i="0" u="none" baseline="0"/>
              <a:t>Vertrouwelijk - Niet verspreiden of kopiëren</a:t>
            </a:r>
          </a:p>
        </p:txBody>
      </p:sp>
      <p:sp>
        <p:nvSpPr>
          <p:cNvPr id="4" name="Header Placeholder 3"/>
          <p:cNvSpPr>
            <a:spLocks noGrp="1"/>
          </p:cNvSpPr>
          <p:nvPr>
            <p:ph type="hdr" sz="quarter" idx="12"/>
          </p:nvPr>
        </p:nvSpPr>
        <p:spPr/>
        <p:txBody>
          <a:bodyPr/>
          <a:lstStyle/>
          <a:p>
            <a:pPr algn="l" rtl="0">
              <a:defRPr/>
            </a:pPr>
            <a:r>
              <a:rPr lang="nl" b="0" i="0" u="none" baseline="0"/>
              <a:t>Modicare Maximizer Compensatieplan</a:t>
            </a:r>
          </a:p>
        </p:txBody>
      </p:sp>
    </p:spTree>
    <p:extLst>
      <p:ext uri="{BB962C8B-B14F-4D97-AF65-F5344CB8AC3E}">
        <p14:creationId xmlns:p14="http://schemas.microsoft.com/office/powerpoint/2010/main" val="2343108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lgn="l" rtl="0"/>
            <a:r>
              <a:rPr lang="nl" sz="1200" b="1" i="0" u="none" kern="1200" baseline="0" dirty="0">
                <a:solidFill>
                  <a:schemeClr val="tx1"/>
                </a:solidFill>
                <a:effectLst/>
                <a:latin typeface="+mn-lt"/>
                <a:ea typeface="ＭＳ Ｐゴシック" pitchFamily="28" charset="-128"/>
                <a:cs typeface="ＭＳ Ｐゴシック" pitchFamily="28" charset="-128"/>
              </a:rPr>
              <a:t>Opmerkingen bij verkoopbonus </a:t>
            </a:r>
            <a:endParaRPr lang="nl" sz="1200" kern="1200" dirty="0">
              <a:solidFill>
                <a:schemeClr val="tx1"/>
              </a:solidFill>
              <a:effectLst/>
              <a:latin typeface="+mn-lt"/>
              <a:ea typeface="ＭＳ Ｐゴシック" pitchFamily="28" charset="-128"/>
              <a:cs typeface="ＭＳ Ｐゴシック" pitchFamily="28" charset="-128"/>
            </a:endParaRPr>
          </a:p>
          <a:p>
            <a:pPr algn="l" rtl="0"/>
            <a:r>
              <a:rPr lang="nl" sz="1200" b="1" i="0" u="none" kern="1200" baseline="0" dirty="0">
                <a:solidFill>
                  <a:schemeClr val="tx1"/>
                </a:solidFill>
                <a:effectLst/>
                <a:latin typeface="+mn-lt"/>
                <a:ea typeface="ＭＳ Ｐゴシック" pitchFamily="28" charset="-128"/>
                <a:cs typeface="ＭＳ Ｐゴシック" pitchFamily="28" charset="-128"/>
              </a:rPr>
              <a:t>Retailwinst: </a:t>
            </a:r>
            <a:r>
              <a:rPr lang="nl" sz="1200" b="0" i="0" u="none" kern="1200" baseline="0" dirty="0">
                <a:solidFill>
                  <a:schemeClr val="tx1"/>
                </a:solidFill>
                <a:effectLst/>
                <a:latin typeface="+mn-lt"/>
                <a:ea typeface="ＭＳ Ｐゴシック" pitchFamily="28" charset="-128"/>
                <a:cs typeface="ＭＳ Ｐゴシック" pitchFamily="28" charset="-128"/>
              </a:rPr>
              <a:t>De 10% retailwinst wordt alleen betaald op retailklanten want Voorkeursklanten en IBO's kopen in op dezelfde prijs welke 10% korting is op de verkoopprijs. Er is geen minimum PV-vereiste om deze bonus te ontvangen. </a:t>
            </a:r>
          </a:p>
          <a:p>
            <a:pPr algn="l" rtl="0"/>
            <a:r>
              <a:rPr lang="nl" sz="1200" b="1" i="0" u="none" kern="1200" baseline="0" dirty="0">
                <a:solidFill>
                  <a:schemeClr val="tx1"/>
                </a:solidFill>
                <a:effectLst/>
                <a:latin typeface="+mn-lt"/>
                <a:ea typeface="ＭＳ Ｐゴシック" pitchFamily="28" charset="-128"/>
                <a:cs typeface="ＭＳ Ｐゴシック" pitchFamily="28" charset="-128"/>
              </a:rPr>
              <a:t>Persoonlijke verkoopcommissie: </a:t>
            </a:r>
            <a:endParaRPr lang="nl" sz="1200" kern="1200" dirty="0">
              <a:solidFill>
                <a:schemeClr val="tx1"/>
              </a:solidFill>
              <a:effectLst/>
              <a:latin typeface="+mn-lt"/>
              <a:ea typeface="ＭＳ Ｐゴシック" pitchFamily="28" charset="-128"/>
              <a:cs typeface="ＭＳ Ｐゴシック" pitchFamily="28" charset="-128"/>
            </a:endParaRPr>
          </a:p>
          <a:p>
            <a:pPr lvl="0" algn="l" rtl="0"/>
            <a:r>
              <a:rPr lang="nl" sz="1200" b="0" i="0" u="none" kern="1200" baseline="0" dirty="0">
                <a:solidFill>
                  <a:schemeClr val="tx1"/>
                </a:solidFill>
                <a:effectLst/>
                <a:latin typeface="+mn-lt"/>
                <a:ea typeface="ＭＳ Ｐゴシック" pitchFamily="28" charset="-128"/>
                <a:cs typeface="ＭＳ Ｐゴシック" pitchFamily="28" charset="-128"/>
              </a:rPr>
              <a:t>Dit wordt betaald over de volledige verkoopprijs van de persoonlijke inkopen van distributeurs en van hun klantinkopen (zowel Retailklant als Voorkeursklant). </a:t>
            </a:r>
          </a:p>
          <a:p>
            <a:pPr lvl="0" algn="l" rtl="0"/>
            <a:r>
              <a:rPr lang="nl" sz="1200" b="0" i="0" u="none" kern="1200" baseline="0" dirty="0">
                <a:solidFill>
                  <a:schemeClr val="tx1"/>
                </a:solidFill>
                <a:effectLst/>
                <a:latin typeface="+mn-lt"/>
                <a:ea typeface="ＭＳ Ｐゴシック" pitchFamily="28" charset="-128"/>
                <a:cs typeface="ＭＳ Ｐゴシック" pitchFamily="28" charset="-128"/>
              </a:rPr>
              <a:t>Omdat zowel PC's als IBO's dezelfde prijs betalen, wordt de drijfveer voor een klant om zich als distributeur te registreren om zo de korting te krijgen, geminimaliseerd.</a:t>
            </a:r>
          </a:p>
          <a:p>
            <a:pPr lvl="0" algn="l" rtl="0"/>
            <a:r>
              <a:rPr lang="nl" sz="1200" b="0" i="0" u="none" kern="1200" baseline="0" dirty="0">
                <a:solidFill>
                  <a:schemeClr val="tx1"/>
                </a:solidFill>
                <a:effectLst/>
                <a:latin typeface="+mn-lt"/>
                <a:ea typeface="ＭＳ Ｐゴシック" pitchFamily="28" charset="-128"/>
                <a:cs typeface="ＭＳ Ｐゴシック" pitchFamily="28" charset="-128"/>
              </a:rPr>
              <a:t>Door te eisen dat een IBO tenminste 400 PV heeft voordat zij een persoonlijke verkoopscommissie krijgen, wordt de drijfveer voor een klant om te registreren voor de korting verder verlaagd sinds zij dan 400+ (€ 360 + betaald ten tijde van de aankoop) moeten inkopen voordat zij in aanmerking komen voor de extra korting bovenop de korting die zij ontvangen als een PC. Dit motiveert en beloont IBO's voor het vinden van zowel Retailklanten en Voorkeursklanten die zullen bijdragen aan de PV van die IBO.</a:t>
            </a:r>
          </a:p>
          <a:p>
            <a:pPr lvl="0" algn="l" rtl="0"/>
            <a:r>
              <a:rPr lang="nl" sz="1200" b="0" i="0" u="none" kern="1200" baseline="0" dirty="0">
                <a:solidFill>
                  <a:schemeClr val="tx1"/>
                </a:solidFill>
                <a:effectLst/>
                <a:latin typeface="+mn-lt"/>
                <a:ea typeface="ＭＳ Ｐゴシック" pitchFamily="28" charset="-128"/>
                <a:cs typeface="ＭＳ Ｐゴシック" pitchFamily="28" charset="-128"/>
              </a:rPr>
              <a:t>De verkoopbonussen zijn de enige bonussen die betaald worden over de volledige verkoopprijs. Door het betalen van deze bonussen over de gehele verkoop ondersteunen we de waardepositie van onze producten verder.</a:t>
            </a:r>
          </a:p>
          <a:p>
            <a:endParaRPr lang="nl" dirty="0"/>
          </a:p>
        </p:txBody>
      </p:sp>
      <p:sp>
        <p:nvSpPr>
          <p:cNvPr id="4" name="Header Placeholder 3"/>
          <p:cNvSpPr>
            <a:spLocks noGrp="1"/>
          </p:cNvSpPr>
          <p:nvPr>
            <p:ph type="hdr" sz="quarter" idx="10"/>
          </p:nvPr>
        </p:nvSpPr>
        <p:spPr/>
        <p:txBody>
          <a:bodyPr/>
          <a:lstStyle/>
          <a:p>
            <a:pPr algn="l" rtl="0">
              <a:defRPr/>
            </a:pPr>
            <a:r>
              <a:rPr lang="nl" b="0" i="0" u="none" baseline="0"/>
              <a:t>Modicare Maximizer Compensatieplan</a:t>
            </a:r>
          </a:p>
        </p:txBody>
      </p:sp>
      <p:sp>
        <p:nvSpPr>
          <p:cNvPr id="5" name="Date Placeholder 4"/>
          <p:cNvSpPr>
            <a:spLocks noGrp="1"/>
          </p:cNvSpPr>
          <p:nvPr>
            <p:ph type="dt" idx="11"/>
          </p:nvPr>
        </p:nvSpPr>
        <p:spPr/>
        <p:txBody>
          <a:bodyPr/>
          <a:lstStyle/>
          <a:p>
            <a:pPr algn="l" rtl="0"/>
            <a:fld id="{6716EED0-DC98-4A7D-B8E3-EC497C40E5A7}" type="datetime1">
              <a:rPr lang="es-ES"/>
              <a:t>17/07/2017</a:t>
            </a:fld>
            <a:endParaRPr lang="nl"/>
          </a:p>
        </p:txBody>
      </p:sp>
      <p:sp>
        <p:nvSpPr>
          <p:cNvPr id="6" name="Footer Placeholder 5"/>
          <p:cNvSpPr>
            <a:spLocks noGrp="1"/>
          </p:cNvSpPr>
          <p:nvPr>
            <p:ph type="ftr" sz="quarter" idx="12"/>
          </p:nvPr>
        </p:nvSpPr>
        <p:spPr/>
        <p:txBody>
          <a:bodyPr/>
          <a:lstStyle/>
          <a:p>
            <a:pPr algn="l" rtl="0">
              <a:defRPr/>
            </a:pPr>
            <a:r>
              <a:rPr lang="nl" b="0" i="0" u="none" baseline="0"/>
              <a:t>Vertrouwelijk - Niet verspreiden of kopiëren</a:t>
            </a:r>
          </a:p>
        </p:txBody>
      </p:sp>
      <p:sp>
        <p:nvSpPr>
          <p:cNvPr id="7" name="Slide Number Placeholder 6"/>
          <p:cNvSpPr>
            <a:spLocks noGrp="1"/>
          </p:cNvSpPr>
          <p:nvPr>
            <p:ph type="sldNum" sz="quarter" idx="13"/>
          </p:nvPr>
        </p:nvSpPr>
        <p:spPr/>
        <p:txBody>
          <a:bodyPr/>
          <a:lstStyle/>
          <a:p>
            <a:pPr algn="l" rtl="0"/>
            <a:fld id="{E5DA6FB8-E1FA-4986-8FEC-6C620890B871}" type="slidenum">
              <a:rPr/>
              <a:pPr/>
              <a:t>11</a:t>
            </a:fld>
            <a:endParaRPr lang="nl"/>
          </a:p>
        </p:txBody>
      </p:sp>
    </p:spTree>
    <p:extLst>
      <p:ext uri="{BB962C8B-B14F-4D97-AF65-F5344CB8AC3E}">
        <p14:creationId xmlns:p14="http://schemas.microsoft.com/office/powerpoint/2010/main" val="4169703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nl" sz="1200" b="1" i="0" u="none" baseline="0">
                <a:latin typeface="Arvo" panose="02000000000000000000" pitchFamily="2" charset="0"/>
              </a:rPr>
              <a:t>Verhoog retentie en verkoopwaarde van het product</a:t>
            </a:r>
          </a:p>
          <a:p>
            <a:endParaRPr lang="nl" dirty="0"/>
          </a:p>
        </p:txBody>
      </p:sp>
      <p:sp>
        <p:nvSpPr>
          <p:cNvPr id="4" name="Header Placeholder 3"/>
          <p:cNvSpPr>
            <a:spLocks noGrp="1"/>
          </p:cNvSpPr>
          <p:nvPr>
            <p:ph type="hdr" sz="quarter" idx="10"/>
          </p:nvPr>
        </p:nvSpPr>
        <p:spPr/>
        <p:txBody>
          <a:bodyPr/>
          <a:lstStyle/>
          <a:p>
            <a:pPr algn="l" rtl="0">
              <a:defRPr/>
            </a:pPr>
            <a:r>
              <a:rPr lang="nl" b="0" i="0" u="none" baseline="0"/>
              <a:t>Modicare Maximizer Compensatieplan</a:t>
            </a:r>
          </a:p>
        </p:txBody>
      </p:sp>
      <p:sp>
        <p:nvSpPr>
          <p:cNvPr id="5" name="Date Placeholder 4"/>
          <p:cNvSpPr>
            <a:spLocks noGrp="1"/>
          </p:cNvSpPr>
          <p:nvPr>
            <p:ph type="dt" idx="11"/>
          </p:nvPr>
        </p:nvSpPr>
        <p:spPr/>
        <p:txBody>
          <a:bodyPr/>
          <a:lstStyle/>
          <a:p>
            <a:pPr algn="l" rtl="0"/>
            <a:fld id="{0EA9B7BA-2A0A-4EF4-B322-89B90DBCC1DF}" type="datetime1">
              <a:rPr lang="es-ES"/>
              <a:t>17/07/2017</a:t>
            </a:fld>
            <a:endParaRPr lang="nl"/>
          </a:p>
        </p:txBody>
      </p:sp>
      <p:sp>
        <p:nvSpPr>
          <p:cNvPr id="6" name="Footer Placeholder 5"/>
          <p:cNvSpPr>
            <a:spLocks noGrp="1"/>
          </p:cNvSpPr>
          <p:nvPr>
            <p:ph type="ftr" sz="quarter" idx="12"/>
          </p:nvPr>
        </p:nvSpPr>
        <p:spPr/>
        <p:txBody>
          <a:bodyPr/>
          <a:lstStyle/>
          <a:p>
            <a:pPr algn="l" rtl="0">
              <a:defRPr/>
            </a:pPr>
            <a:r>
              <a:rPr lang="nl" b="0" i="0" u="none" baseline="0"/>
              <a:t>Vertrouwelijk - Niet verspreiden of kopiëren</a:t>
            </a:r>
          </a:p>
        </p:txBody>
      </p:sp>
      <p:sp>
        <p:nvSpPr>
          <p:cNvPr id="7" name="Slide Number Placeholder 6"/>
          <p:cNvSpPr>
            <a:spLocks noGrp="1"/>
          </p:cNvSpPr>
          <p:nvPr>
            <p:ph type="sldNum" sz="quarter" idx="13"/>
          </p:nvPr>
        </p:nvSpPr>
        <p:spPr/>
        <p:txBody>
          <a:bodyPr/>
          <a:lstStyle/>
          <a:p>
            <a:pPr algn="l" rtl="0"/>
            <a:fld id="{E5DA6FB8-E1FA-4986-8FEC-6C620890B871}" type="slidenum">
              <a:rPr/>
              <a:pPr/>
              <a:t>12</a:t>
            </a:fld>
            <a:endParaRPr lang="nl"/>
          </a:p>
        </p:txBody>
      </p:sp>
    </p:spTree>
    <p:extLst>
      <p:ext uri="{BB962C8B-B14F-4D97-AF65-F5344CB8AC3E}">
        <p14:creationId xmlns:p14="http://schemas.microsoft.com/office/powerpoint/2010/main" val="1744564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pPr algn="l" rtl="0"/>
            <a:fld id="{B3A44B72-5127-473E-93B9-7CF18A377F38}" type="slidenum">
              <a:rPr>
                <a:solidFill>
                  <a:prstClr val="black"/>
                </a:solidFill>
              </a:rPr>
              <a:pPr/>
              <a:t>13</a:t>
            </a:fld>
            <a:endParaRPr lang="nl">
              <a:solidFill>
                <a:prstClr val="black"/>
              </a:solidFill>
            </a:endParaRPr>
          </a:p>
        </p:txBody>
      </p:sp>
      <p:sp>
        <p:nvSpPr>
          <p:cNvPr id="48131" name="Rectangle 2"/>
          <p:cNvSpPr>
            <a:spLocks noGrp="1" noRot="1" noChangeAspect="1" noChangeArrowheads="1" noTextEdit="1"/>
          </p:cNvSpPr>
          <p:nvPr>
            <p:ph type="sldImg"/>
          </p:nvPr>
        </p:nvSpPr>
        <p:spPr>
          <a:xfrm>
            <a:off x="2697163" y="509588"/>
            <a:ext cx="4533900" cy="2549525"/>
          </a:xfrm>
          <a:ln/>
        </p:spPr>
      </p:sp>
      <p:sp>
        <p:nvSpPr>
          <p:cNvPr id="48132" name="Rectangle 3"/>
          <p:cNvSpPr>
            <a:spLocks noGrp="1" noChangeArrowheads="1"/>
          </p:cNvSpPr>
          <p:nvPr>
            <p:ph type="body" idx="1"/>
          </p:nvPr>
        </p:nvSpPr>
        <p:spPr>
          <a:noFill/>
          <a:ln/>
        </p:spPr>
        <p:txBody>
          <a:bodyPr/>
          <a:lstStyle/>
          <a:p>
            <a:pPr algn="l" rtl="0" eaLnBrk="1" hangingPunct="1"/>
            <a:endParaRPr lang="nl" dirty="0">
              <a:latin typeface="Raleway"/>
              <a:ea typeface="ヒラギノ角ゴ Pro W3" charset="-128"/>
            </a:endParaRPr>
          </a:p>
        </p:txBody>
      </p:sp>
      <p:sp>
        <p:nvSpPr>
          <p:cNvPr id="2" name="Date Placeholder 1"/>
          <p:cNvSpPr>
            <a:spLocks noGrp="1"/>
          </p:cNvSpPr>
          <p:nvPr>
            <p:ph type="dt" idx="10"/>
          </p:nvPr>
        </p:nvSpPr>
        <p:spPr/>
        <p:txBody>
          <a:bodyPr/>
          <a:lstStyle/>
          <a:p>
            <a:pPr algn="l" rtl="0"/>
            <a:fld id="{080766B4-5059-41CF-9664-99F1B34050AD}" type="datetime1">
              <a:rPr lang="es-ES"/>
              <a:t>17/07/2017</a:t>
            </a:fld>
            <a:endParaRPr lang="nl"/>
          </a:p>
        </p:txBody>
      </p:sp>
      <p:sp>
        <p:nvSpPr>
          <p:cNvPr id="3" name="Footer Placeholder 2"/>
          <p:cNvSpPr>
            <a:spLocks noGrp="1"/>
          </p:cNvSpPr>
          <p:nvPr>
            <p:ph type="ftr" sz="quarter" idx="11"/>
          </p:nvPr>
        </p:nvSpPr>
        <p:spPr/>
        <p:txBody>
          <a:bodyPr/>
          <a:lstStyle/>
          <a:p>
            <a:pPr algn="l" rtl="0">
              <a:defRPr/>
            </a:pPr>
            <a:r>
              <a:rPr lang="nl" b="0" i="0" u="none" baseline="0"/>
              <a:t>Vertrouwelijk - Niet verspreiden of kopiëren</a:t>
            </a:r>
          </a:p>
        </p:txBody>
      </p:sp>
      <p:sp>
        <p:nvSpPr>
          <p:cNvPr id="4" name="Header Placeholder 3"/>
          <p:cNvSpPr>
            <a:spLocks noGrp="1"/>
          </p:cNvSpPr>
          <p:nvPr>
            <p:ph type="hdr" sz="quarter" idx="12"/>
          </p:nvPr>
        </p:nvSpPr>
        <p:spPr/>
        <p:txBody>
          <a:bodyPr/>
          <a:lstStyle/>
          <a:p>
            <a:pPr algn="l" rtl="0">
              <a:defRPr/>
            </a:pPr>
            <a:r>
              <a:rPr lang="nl" b="0" i="0" u="none" baseline="0"/>
              <a:t>Modicare Maximizer Compensatieplan</a:t>
            </a:r>
          </a:p>
        </p:txBody>
      </p:sp>
    </p:spTree>
    <p:extLst>
      <p:ext uri="{BB962C8B-B14F-4D97-AF65-F5344CB8AC3E}">
        <p14:creationId xmlns:p14="http://schemas.microsoft.com/office/powerpoint/2010/main" val="2044941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 dirty="0"/>
          </a:p>
        </p:txBody>
      </p:sp>
      <p:sp>
        <p:nvSpPr>
          <p:cNvPr id="4" name="Header Placeholder 3"/>
          <p:cNvSpPr>
            <a:spLocks noGrp="1"/>
          </p:cNvSpPr>
          <p:nvPr>
            <p:ph type="hdr" sz="quarter" idx="10"/>
          </p:nvPr>
        </p:nvSpPr>
        <p:spPr/>
        <p:txBody>
          <a:bodyPr/>
          <a:lstStyle/>
          <a:p>
            <a:pPr algn="l" rtl="0">
              <a:defRPr/>
            </a:pPr>
            <a:r>
              <a:rPr lang="nl" b="0" i="0" u="none" baseline="0"/>
              <a:t>Modicare Maximizer Compensatieplan</a:t>
            </a:r>
          </a:p>
        </p:txBody>
      </p:sp>
      <p:sp>
        <p:nvSpPr>
          <p:cNvPr id="5" name="Date Placeholder 4"/>
          <p:cNvSpPr>
            <a:spLocks noGrp="1"/>
          </p:cNvSpPr>
          <p:nvPr>
            <p:ph type="dt" idx="11"/>
          </p:nvPr>
        </p:nvSpPr>
        <p:spPr/>
        <p:txBody>
          <a:bodyPr/>
          <a:lstStyle/>
          <a:p>
            <a:pPr algn="l" rtl="0"/>
            <a:fld id="{26A9CFE3-EE32-4718-8B1D-EDB8BBF5D86C}" type="datetime1">
              <a:rPr lang="es-ES"/>
              <a:t>17/07/2017</a:t>
            </a:fld>
            <a:endParaRPr lang="nl"/>
          </a:p>
        </p:txBody>
      </p:sp>
      <p:sp>
        <p:nvSpPr>
          <p:cNvPr id="6" name="Footer Placeholder 5"/>
          <p:cNvSpPr>
            <a:spLocks noGrp="1"/>
          </p:cNvSpPr>
          <p:nvPr>
            <p:ph type="ftr" sz="quarter" idx="12"/>
          </p:nvPr>
        </p:nvSpPr>
        <p:spPr/>
        <p:txBody>
          <a:bodyPr/>
          <a:lstStyle/>
          <a:p>
            <a:pPr algn="l" rtl="0">
              <a:defRPr/>
            </a:pPr>
            <a:r>
              <a:rPr lang="nl" b="0" i="0" u="none" baseline="0"/>
              <a:t>Vertrouwelijk - Niet verspreiden of kopiëren</a:t>
            </a:r>
          </a:p>
        </p:txBody>
      </p:sp>
      <p:sp>
        <p:nvSpPr>
          <p:cNvPr id="7" name="Slide Number Placeholder 6"/>
          <p:cNvSpPr>
            <a:spLocks noGrp="1"/>
          </p:cNvSpPr>
          <p:nvPr>
            <p:ph type="sldNum" sz="quarter" idx="13"/>
          </p:nvPr>
        </p:nvSpPr>
        <p:spPr/>
        <p:txBody>
          <a:bodyPr/>
          <a:lstStyle/>
          <a:p>
            <a:pPr algn="l" rtl="0"/>
            <a:fld id="{E5DA6FB8-E1FA-4986-8FEC-6C620890B871}" type="slidenum">
              <a:rPr/>
              <a:pPr/>
              <a:t>16</a:t>
            </a:fld>
            <a:endParaRPr lang="nl"/>
          </a:p>
        </p:txBody>
      </p:sp>
    </p:spTree>
    <p:extLst>
      <p:ext uri="{BB962C8B-B14F-4D97-AF65-F5344CB8AC3E}">
        <p14:creationId xmlns:p14="http://schemas.microsoft.com/office/powerpoint/2010/main" val="2578925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pPr algn="l" rtl="0"/>
            <a:fld id="{B3A44B72-5127-473E-93B9-7CF18A377F38}" type="slidenum">
              <a:rPr>
                <a:solidFill>
                  <a:prstClr val="black"/>
                </a:solidFill>
              </a:rPr>
              <a:pPr/>
              <a:t>17</a:t>
            </a:fld>
            <a:endParaRPr lang="nl">
              <a:solidFill>
                <a:prstClr val="black"/>
              </a:solidFill>
            </a:endParaRPr>
          </a:p>
        </p:txBody>
      </p:sp>
      <p:sp>
        <p:nvSpPr>
          <p:cNvPr id="48131" name="Rectangle 2"/>
          <p:cNvSpPr>
            <a:spLocks noGrp="1" noRot="1" noChangeAspect="1" noChangeArrowheads="1" noTextEdit="1"/>
          </p:cNvSpPr>
          <p:nvPr>
            <p:ph type="sldImg"/>
          </p:nvPr>
        </p:nvSpPr>
        <p:spPr>
          <a:xfrm>
            <a:off x="2697163" y="509588"/>
            <a:ext cx="4533900" cy="2549525"/>
          </a:xfrm>
          <a:ln/>
        </p:spPr>
      </p:sp>
      <p:sp>
        <p:nvSpPr>
          <p:cNvPr id="48132" name="Rectangle 3"/>
          <p:cNvSpPr>
            <a:spLocks noGrp="1" noChangeArrowheads="1"/>
          </p:cNvSpPr>
          <p:nvPr>
            <p:ph type="body" idx="1"/>
          </p:nvPr>
        </p:nvSpPr>
        <p:spPr>
          <a:noFill/>
          <a:ln/>
        </p:spPr>
        <p:txBody>
          <a:bodyPr/>
          <a:lstStyle/>
          <a:p>
            <a:pPr algn="l" rtl="0" eaLnBrk="1" hangingPunct="1"/>
            <a:endParaRPr lang="nl" dirty="0">
              <a:latin typeface="Raleway"/>
              <a:ea typeface="ヒラギノ角ゴ Pro W3" charset="-128"/>
            </a:endParaRPr>
          </a:p>
        </p:txBody>
      </p:sp>
      <p:sp>
        <p:nvSpPr>
          <p:cNvPr id="2" name="Date Placeholder 1"/>
          <p:cNvSpPr>
            <a:spLocks noGrp="1"/>
          </p:cNvSpPr>
          <p:nvPr>
            <p:ph type="dt" idx="10"/>
          </p:nvPr>
        </p:nvSpPr>
        <p:spPr/>
        <p:txBody>
          <a:bodyPr/>
          <a:lstStyle/>
          <a:p>
            <a:pPr algn="l" rtl="0"/>
            <a:fld id="{3E9D8FCC-DC3D-4F98-99F5-E292A33806F0}" type="datetime1">
              <a:rPr lang="es-ES"/>
              <a:t>17/07/2017</a:t>
            </a:fld>
            <a:endParaRPr lang="nl"/>
          </a:p>
        </p:txBody>
      </p:sp>
      <p:sp>
        <p:nvSpPr>
          <p:cNvPr id="3" name="Footer Placeholder 2"/>
          <p:cNvSpPr>
            <a:spLocks noGrp="1"/>
          </p:cNvSpPr>
          <p:nvPr>
            <p:ph type="ftr" sz="quarter" idx="11"/>
          </p:nvPr>
        </p:nvSpPr>
        <p:spPr/>
        <p:txBody>
          <a:bodyPr/>
          <a:lstStyle/>
          <a:p>
            <a:pPr algn="l" rtl="0">
              <a:defRPr/>
            </a:pPr>
            <a:r>
              <a:rPr lang="nl" b="0" i="0" u="none" baseline="0"/>
              <a:t>Vertrouwelijk - Niet verspreiden of kopiëren</a:t>
            </a:r>
          </a:p>
        </p:txBody>
      </p:sp>
      <p:sp>
        <p:nvSpPr>
          <p:cNvPr id="4" name="Header Placeholder 3"/>
          <p:cNvSpPr>
            <a:spLocks noGrp="1"/>
          </p:cNvSpPr>
          <p:nvPr>
            <p:ph type="hdr" sz="quarter" idx="12"/>
          </p:nvPr>
        </p:nvSpPr>
        <p:spPr/>
        <p:txBody>
          <a:bodyPr/>
          <a:lstStyle/>
          <a:p>
            <a:pPr algn="l" rtl="0">
              <a:defRPr/>
            </a:pPr>
            <a:r>
              <a:rPr lang="nl" b="0" i="0" u="none" baseline="0"/>
              <a:t>Modicare Maximizer Compensatieplan</a:t>
            </a:r>
          </a:p>
        </p:txBody>
      </p:sp>
    </p:spTree>
    <p:extLst>
      <p:ext uri="{BB962C8B-B14F-4D97-AF65-F5344CB8AC3E}">
        <p14:creationId xmlns:p14="http://schemas.microsoft.com/office/powerpoint/2010/main" val="2184920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Rot="1" noChangeAspect="1" noChangeArrowheads="1" noTextEdit="1"/>
          </p:cNvSpPr>
          <p:nvPr>
            <p:ph type="sldImg"/>
          </p:nvPr>
        </p:nvSpPr>
        <p:spPr>
          <a:xfrm>
            <a:off x="2700338" y="511175"/>
            <a:ext cx="4530725" cy="2547938"/>
          </a:xfrm>
          <a:ln/>
        </p:spPr>
      </p:sp>
      <p:sp>
        <p:nvSpPr>
          <p:cNvPr id="409603" name="Rectangle 3"/>
          <p:cNvSpPr>
            <a:spLocks noGrp="1" noChangeArrowheads="1"/>
          </p:cNvSpPr>
          <p:nvPr>
            <p:ph type="body" idx="1"/>
          </p:nvPr>
        </p:nvSpPr>
        <p:spPr>
          <a:xfrm>
            <a:off x="1323764" y="3228896"/>
            <a:ext cx="7280699" cy="3058954"/>
          </a:xfrm>
        </p:spPr>
        <p:txBody>
          <a:bodyPr/>
          <a:lstStyle/>
          <a:p>
            <a:pPr algn="l" rtl="0"/>
            <a:r>
              <a:rPr lang="nl" sz="1200" b="0" i="0" u="none" kern="1200" baseline="0" dirty="0">
                <a:solidFill>
                  <a:schemeClr val="tx1"/>
                </a:solidFill>
                <a:effectLst/>
                <a:latin typeface="+mn-lt"/>
                <a:ea typeface="ＭＳ Ｐゴシック" pitchFamily="28" charset="-128"/>
                <a:cs typeface="ＭＳ Ｐゴシック" pitchFamily="28" charset="-128"/>
              </a:rPr>
              <a:t>PV - </a:t>
            </a:r>
            <a:r>
              <a:rPr lang="en-GB" sz="1200" b="0" i="0" u="none" kern="1200" baseline="0" dirty="0">
                <a:solidFill>
                  <a:schemeClr val="tx1"/>
                </a:solidFill>
                <a:effectLst/>
                <a:latin typeface="+mn-lt"/>
                <a:ea typeface="ＭＳ Ｐゴシック" pitchFamily="28" charset="-128"/>
                <a:cs typeface="ＭＳ Ｐゴシック" pitchFamily="28" charset="-128"/>
              </a:rPr>
              <a:t>Personal Volume</a:t>
            </a:r>
            <a:r>
              <a:rPr lang="nl" sz="1200" b="0" i="0" u="none" kern="1200" baseline="0" dirty="0">
                <a:solidFill>
                  <a:schemeClr val="tx1"/>
                </a:solidFill>
                <a:effectLst/>
                <a:latin typeface="+mn-lt"/>
                <a:ea typeface="ＭＳ Ｐゴシック" pitchFamily="28" charset="-128"/>
                <a:cs typeface="ＭＳ Ｐゴシック" pitchFamily="28" charset="-128"/>
              </a:rPr>
              <a:t>: Het totale </a:t>
            </a:r>
            <a:r>
              <a:rPr lang="en-GB" sz="1200" b="0" i="0" u="none" kern="1200" baseline="0" dirty="0">
                <a:solidFill>
                  <a:schemeClr val="tx1"/>
                </a:solidFill>
                <a:effectLst/>
                <a:latin typeface="+mn-lt"/>
                <a:ea typeface="ＭＳ Ｐゴシック" pitchFamily="28" charset="-128"/>
                <a:cs typeface="ＭＳ Ｐゴシック" pitchFamily="28" charset="-128"/>
              </a:rPr>
              <a:t>Qualifying Volume</a:t>
            </a:r>
            <a:r>
              <a:rPr lang="nl" sz="1200" b="0" i="0" u="none" kern="1200" baseline="0" dirty="0">
                <a:solidFill>
                  <a:schemeClr val="tx1"/>
                </a:solidFill>
                <a:effectLst/>
                <a:latin typeface="+mn-lt"/>
                <a:ea typeface="ＭＳ Ｐゴシック" pitchFamily="28" charset="-128"/>
                <a:cs typeface="ＭＳ Ｐゴシック" pitchFamily="28" charset="-128"/>
              </a:rPr>
              <a:t>(QV) van uw persoonlijke aankopen en de aankopen van uw klanten (retail- en voorkeursklanten). De aankopen van downline-IBO's zijn hierbij NIET inbegrepen. </a:t>
            </a:r>
          </a:p>
          <a:p>
            <a:pPr algn="l" rtl="0"/>
            <a:r>
              <a:rPr lang="nl" sz="1200" b="0" i="0" u="none" kern="1200" baseline="0" dirty="0">
                <a:solidFill>
                  <a:schemeClr val="tx1"/>
                </a:solidFill>
                <a:effectLst/>
                <a:latin typeface="+mn-lt"/>
                <a:ea typeface="ＭＳ Ｐゴシック" pitchFamily="28" charset="-128"/>
                <a:cs typeface="ＭＳ Ｐゴシック" pitchFamily="28" charset="-128"/>
              </a:rPr>
              <a:t>DV - Downline-volume; Het totale </a:t>
            </a:r>
            <a:r>
              <a:rPr lang="en-GB" sz="1200" b="0" i="0" u="none" kern="1200" baseline="0" dirty="0">
                <a:solidFill>
                  <a:schemeClr val="tx1"/>
                </a:solidFill>
                <a:effectLst/>
                <a:latin typeface="+mn-lt"/>
                <a:ea typeface="ＭＳ Ｐゴシック" pitchFamily="28" charset="-128"/>
                <a:cs typeface="ＭＳ Ｐゴシック" pitchFamily="28" charset="-128"/>
              </a:rPr>
              <a:t>Personal Volume</a:t>
            </a:r>
            <a:r>
              <a:rPr lang="nl" sz="1200" b="0" i="0" u="none" kern="1200" baseline="0" dirty="0">
                <a:solidFill>
                  <a:schemeClr val="tx1"/>
                </a:solidFill>
                <a:effectLst/>
                <a:latin typeface="+mn-lt"/>
                <a:ea typeface="ＭＳ Ｐゴシック" pitchFamily="28" charset="-128"/>
                <a:cs typeface="ＭＳ Ｐゴシック" pitchFamily="28" charset="-128"/>
              </a:rPr>
              <a:t>en de volledige downline, oneindig diep en ongeacht de titels. Dit is GEEN afbreekvolume.  De DV wordt gebruikt voor kwalificatiedoeleinden en wordt toegepast op de Maximumvolumeregel.</a:t>
            </a:r>
          </a:p>
          <a:p>
            <a:pPr algn="l" rtl="0"/>
            <a:r>
              <a:rPr lang="nl" sz="1200" b="0" i="0" u="none" kern="1200" baseline="0" dirty="0">
                <a:solidFill>
                  <a:schemeClr val="tx1"/>
                </a:solidFill>
                <a:effectLst/>
                <a:latin typeface="+mn-lt"/>
                <a:ea typeface="ＭＳ Ｐゴシック" pitchFamily="28" charset="-128"/>
                <a:cs typeface="ＭＳ Ｐゴシック" pitchFamily="28" charset="-128"/>
              </a:rPr>
              <a:t>Builder-tak - Een tak met ten minste één Actieve Consultant en ten minste 1.000 DV in de gehele tak.</a:t>
            </a:r>
          </a:p>
          <a:p>
            <a:pPr algn="l" rtl="0"/>
            <a:r>
              <a:rPr lang="nl" sz="1200" b="0" i="0" u="none" kern="1200" baseline="0" dirty="0">
                <a:solidFill>
                  <a:schemeClr val="tx1"/>
                </a:solidFill>
                <a:effectLst/>
                <a:latin typeface="+mn-lt"/>
                <a:ea typeface="ＭＳ Ｐゴシック" pitchFamily="28" charset="-128"/>
                <a:cs typeface="ＭＳ Ｐゴシック" pitchFamily="28" charset="-128"/>
              </a:rPr>
              <a:t>Maximumvolumeregel - Is alleen van toepassing op kwalificatie van rang - de IBO wordt over het gehele volume betaald, inclusief het volume dat de maximumvolumeregel overschrijdt. Deze regel wordt alleen toegepast op DV. Om voor de verschillende rangen te kwalificeren wordt niet meer dan 50% van het DV meegeteld van een willekeurige kwalificatierang.  </a:t>
            </a:r>
            <a:endParaRPr lang="nl" sz="1200" dirty="0"/>
          </a:p>
        </p:txBody>
      </p:sp>
    </p:spTree>
    <p:extLst>
      <p:ext uri="{BB962C8B-B14F-4D97-AF65-F5344CB8AC3E}">
        <p14:creationId xmlns:p14="http://schemas.microsoft.com/office/powerpoint/2010/main" val="25791925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 dirty="0"/>
          </a:p>
        </p:txBody>
      </p:sp>
      <p:sp>
        <p:nvSpPr>
          <p:cNvPr id="4" name="Header Placeholder 3"/>
          <p:cNvSpPr>
            <a:spLocks noGrp="1"/>
          </p:cNvSpPr>
          <p:nvPr>
            <p:ph type="hdr" sz="quarter" idx="10"/>
          </p:nvPr>
        </p:nvSpPr>
        <p:spPr/>
        <p:txBody>
          <a:bodyPr/>
          <a:lstStyle/>
          <a:p>
            <a:pPr algn="l" rtl="0">
              <a:defRPr/>
            </a:pPr>
            <a:r>
              <a:rPr lang="nl" b="0" i="0" u="none" baseline="0"/>
              <a:t>Modicare Maximizer Compensatieplan</a:t>
            </a:r>
          </a:p>
        </p:txBody>
      </p:sp>
      <p:sp>
        <p:nvSpPr>
          <p:cNvPr id="5" name="Date Placeholder 4"/>
          <p:cNvSpPr>
            <a:spLocks noGrp="1"/>
          </p:cNvSpPr>
          <p:nvPr>
            <p:ph type="dt" idx="11"/>
          </p:nvPr>
        </p:nvSpPr>
        <p:spPr/>
        <p:txBody>
          <a:bodyPr/>
          <a:lstStyle/>
          <a:p>
            <a:pPr algn="l" rtl="0"/>
            <a:fld id="{06179B4B-463B-4871-A075-40FC8D979394}" type="datetime1">
              <a:rPr lang="es-ES"/>
              <a:t>17/07/2017</a:t>
            </a:fld>
            <a:endParaRPr lang="nl"/>
          </a:p>
        </p:txBody>
      </p:sp>
      <p:sp>
        <p:nvSpPr>
          <p:cNvPr id="6" name="Footer Placeholder 5"/>
          <p:cNvSpPr>
            <a:spLocks noGrp="1"/>
          </p:cNvSpPr>
          <p:nvPr>
            <p:ph type="ftr" sz="quarter" idx="12"/>
          </p:nvPr>
        </p:nvSpPr>
        <p:spPr/>
        <p:txBody>
          <a:bodyPr/>
          <a:lstStyle/>
          <a:p>
            <a:pPr algn="l" rtl="0">
              <a:defRPr/>
            </a:pPr>
            <a:r>
              <a:rPr lang="nl" b="0" i="0" u="none" baseline="0"/>
              <a:t>Vertrouwelijk - Niet verspreiden of kopiëren</a:t>
            </a:r>
          </a:p>
        </p:txBody>
      </p:sp>
      <p:sp>
        <p:nvSpPr>
          <p:cNvPr id="7" name="Slide Number Placeholder 6"/>
          <p:cNvSpPr>
            <a:spLocks noGrp="1"/>
          </p:cNvSpPr>
          <p:nvPr>
            <p:ph type="sldNum" sz="quarter" idx="13"/>
          </p:nvPr>
        </p:nvSpPr>
        <p:spPr/>
        <p:txBody>
          <a:bodyPr/>
          <a:lstStyle/>
          <a:p>
            <a:pPr algn="l" rtl="0"/>
            <a:fld id="{E5DA6FB8-E1FA-4986-8FEC-6C620890B871}" type="slidenum">
              <a:rPr/>
              <a:pPr/>
              <a:t>19</a:t>
            </a:fld>
            <a:endParaRPr lang="nl"/>
          </a:p>
        </p:txBody>
      </p:sp>
    </p:spTree>
    <p:extLst>
      <p:ext uri="{BB962C8B-B14F-4D97-AF65-F5344CB8AC3E}">
        <p14:creationId xmlns:p14="http://schemas.microsoft.com/office/powerpoint/2010/main" val="14811340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 dirty="0"/>
          </a:p>
        </p:txBody>
      </p:sp>
      <p:sp>
        <p:nvSpPr>
          <p:cNvPr id="4" name="Header Placeholder 3"/>
          <p:cNvSpPr>
            <a:spLocks noGrp="1"/>
          </p:cNvSpPr>
          <p:nvPr>
            <p:ph type="hdr" sz="quarter" idx="10"/>
          </p:nvPr>
        </p:nvSpPr>
        <p:spPr/>
        <p:txBody>
          <a:bodyPr/>
          <a:lstStyle/>
          <a:p>
            <a:pPr algn="l" rtl="0">
              <a:defRPr/>
            </a:pPr>
            <a:r>
              <a:rPr lang="nl" b="0" i="0" u="none" baseline="0"/>
              <a:t>Modicare Maximizer Compensatieplan</a:t>
            </a:r>
          </a:p>
        </p:txBody>
      </p:sp>
      <p:sp>
        <p:nvSpPr>
          <p:cNvPr id="5" name="Date Placeholder 4"/>
          <p:cNvSpPr>
            <a:spLocks noGrp="1"/>
          </p:cNvSpPr>
          <p:nvPr>
            <p:ph type="dt" idx="11"/>
          </p:nvPr>
        </p:nvSpPr>
        <p:spPr/>
        <p:txBody>
          <a:bodyPr/>
          <a:lstStyle/>
          <a:p>
            <a:pPr algn="l" rtl="0"/>
            <a:fld id="{26A9CFE3-EE32-4718-8B1D-EDB8BBF5D86C}" type="datetime1">
              <a:rPr lang="es-ES"/>
              <a:t>17/07/2017</a:t>
            </a:fld>
            <a:endParaRPr lang="nl"/>
          </a:p>
        </p:txBody>
      </p:sp>
      <p:sp>
        <p:nvSpPr>
          <p:cNvPr id="6" name="Footer Placeholder 5"/>
          <p:cNvSpPr>
            <a:spLocks noGrp="1"/>
          </p:cNvSpPr>
          <p:nvPr>
            <p:ph type="ftr" sz="quarter" idx="12"/>
          </p:nvPr>
        </p:nvSpPr>
        <p:spPr/>
        <p:txBody>
          <a:bodyPr/>
          <a:lstStyle/>
          <a:p>
            <a:pPr algn="l" rtl="0">
              <a:defRPr/>
            </a:pPr>
            <a:r>
              <a:rPr lang="nl" b="0" i="0" u="none" baseline="0"/>
              <a:t>Vertrouwelijk - Niet verspreiden of kopiëren</a:t>
            </a:r>
          </a:p>
        </p:txBody>
      </p:sp>
      <p:sp>
        <p:nvSpPr>
          <p:cNvPr id="7" name="Slide Number Placeholder 6"/>
          <p:cNvSpPr>
            <a:spLocks noGrp="1"/>
          </p:cNvSpPr>
          <p:nvPr>
            <p:ph type="sldNum" sz="quarter" idx="13"/>
          </p:nvPr>
        </p:nvSpPr>
        <p:spPr/>
        <p:txBody>
          <a:bodyPr/>
          <a:lstStyle/>
          <a:p>
            <a:pPr algn="l" rtl="0"/>
            <a:fld id="{E5DA6FB8-E1FA-4986-8FEC-6C620890B871}" type="slidenum">
              <a:rPr/>
              <a:pPr/>
              <a:t>20</a:t>
            </a:fld>
            <a:endParaRPr lang="nl"/>
          </a:p>
        </p:txBody>
      </p:sp>
    </p:spTree>
    <p:extLst>
      <p:ext uri="{BB962C8B-B14F-4D97-AF65-F5344CB8AC3E}">
        <p14:creationId xmlns:p14="http://schemas.microsoft.com/office/powerpoint/2010/main" val="4759587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Rot="1" noChangeAspect="1" noChangeArrowheads="1" noTextEdit="1"/>
          </p:cNvSpPr>
          <p:nvPr>
            <p:ph type="sldImg"/>
          </p:nvPr>
        </p:nvSpPr>
        <p:spPr>
          <a:xfrm>
            <a:off x="2700338" y="511175"/>
            <a:ext cx="4530725" cy="2547938"/>
          </a:xfrm>
          <a:ln/>
        </p:spPr>
      </p:sp>
      <p:sp>
        <p:nvSpPr>
          <p:cNvPr id="409603" name="Rectangle 3"/>
          <p:cNvSpPr>
            <a:spLocks noGrp="1" noChangeArrowheads="1"/>
          </p:cNvSpPr>
          <p:nvPr>
            <p:ph type="body" idx="1"/>
          </p:nvPr>
        </p:nvSpPr>
        <p:spPr>
          <a:xfrm>
            <a:off x="1323764" y="3228896"/>
            <a:ext cx="7280699" cy="3058954"/>
          </a:xfrm>
        </p:spPr>
        <p:txBody>
          <a:bodyPr/>
          <a:lstStyle/>
          <a:p>
            <a:pPr algn="l" rtl="0"/>
            <a:r>
              <a:rPr lang="nl" sz="1200" b="0" i="0" u="none" kern="1200" baseline="0" dirty="0">
                <a:solidFill>
                  <a:schemeClr val="tx1"/>
                </a:solidFill>
                <a:effectLst/>
                <a:latin typeface="+mn-lt"/>
                <a:ea typeface="ＭＳ Ｐゴシック" pitchFamily="28" charset="-128"/>
                <a:cs typeface="ＭＳ Ｐゴシック" pitchFamily="28" charset="-128"/>
              </a:rPr>
              <a:t>PV - </a:t>
            </a:r>
            <a:r>
              <a:rPr lang="en-GB" sz="1200" b="0" i="0" u="none" kern="1200" baseline="0" dirty="0">
                <a:solidFill>
                  <a:schemeClr val="tx1"/>
                </a:solidFill>
                <a:effectLst/>
                <a:latin typeface="+mn-lt"/>
                <a:ea typeface="ＭＳ Ｐゴシック" pitchFamily="28" charset="-128"/>
                <a:cs typeface="ＭＳ Ｐゴシック" pitchFamily="28" charset="-128"/>
              </a:rPr>
              <a:t>Personal Volume</a:t>
            </a:r>
            <a:r>
              <a:rPr lang="nl" sz="1200" b="0" i="0" u="none" kern="1200" baseline="0" dirty="0">
                <a:solidFill>
                  <a:schemeClr val="tx1"/>
                </a:solidFill>
                <a:effectLst/>
                <a:latin typeface="+mn-lt"/>
                <a:ea typeface="ＭＳ Ｐゴシック" pitchFamily="28" charset="-128"/>
                <a:cs typeface="ＭＳ Ｐゴシック" pitchFamily="28" charset="-128"/>
              </a:rPr>
              <a:t>: Het totale </a:t>
            </a:r>
            <a:r>
              <a:rPr lang="en-GB" sz="1200" b="0" i="0" u="none" kern="1200" baseline="0" dirty="0">
                <a:solidFill>
                  <a:schemeClr val="tx1"/>
                </a:solidFill>
                <a:effectLst/>
                <a:latin typeface="+mn-lt"/>
                <a:ea typeface="ＭＳ Ｐゴシック" pitchFamily="28" charset="-128"/>
                <a:cs typeface="ＭＳ Ｐゴシック" pitchFamily="28" charset="-128"/>
              </a:rPr>
              <a:t>Qualifying Volume</a:t>
            </a:r>
            <a:r>
              <a:rPr lang="nl" sz="1200" b="0" i="0" u="none" kern="1200" baseline="0" dirty="0">
                <a:solidFill>
                  <a:schemeClr val="tx1"/>
                </a:solidFill>
                <a:effectLst/>
                <a:latin typeface="+mn-lt"/>
                <a:ea typeface="ＭＳ Ｐゴシック" pitchFamily="28" charset="-128"/>
                <a:cs typeface="ＭＳ Ｐゴシック" pitchFamily="28" charset="-128"/>
              </a:rPr>
              <a:t>(QV) van uw persoonlijke aankopen en de aankopen van uw klanten (retail- en voorkeursklanten). De aankopen van downline-IBO's zijn hierbij NIET inbegrepen. </a:t>
            </a:r>
          </a:p>
          <a:p>
            <a:pPr algn="l" rtl="0"/>
            <a:r>
              <a:rPr lang="nl" sz="1200" b="0" i="0" u="none" kern="1200" baseline="0" dirty="0">
                <a:solidFill>
                  <a:schemeClr val="tx1"/>
                </a:solidFill>
                <a:effectLst/>
                <a:latin typeface="+mn-lt"/>
                <a:ea typeface="ＭＳ Ｐゴシック" pitchFamily="28" charset="-128"/>
                <a:cs typeface="ＭＳ Ｐゴシック" pitchFamily="28" charset="-128"/>
              </a:rPr>
              <a:t>DV - Downline-volume; Het totale </a:t>
            </a:r>
            <a:r>
              <a:rPr lang="en-GB" sz="1200" b="0" i="0" u="none" kern="1200" baseline="0" dirty="0">
                <a:solidFill>
                  <a:schemeClr val="tx1"/>
                </a:solidFill>
                <a:effectLst/>
                <a:latin typeface="+mn-lt"/>
                <a:ea typeface="ＭＳ Ｐゴシック" pitchFamily="28" charset="-128"/>
                <a:cs typeface="ＭＳ Ｐゴシック" pitchFamily="28" charset="-128"/>
              </a:rPr>
              <a:t>Personal Volume</a:t>
            </a:r>
            <a:r>
              <a:rPr lang="nl" sz="1200" b="0" i="0" u="none" kern="1200" baseline="0" dirty="0">
                <a:solidFill>
                  <a:schemeClr val="tx1"/>
                </a:solidFill>
                <a:effectLst/>
                <a:latin typeface="+mn-lt"/>
                <a:ea typeface="ＭＳ Ｐゴシック" pitchFamily="28" charset="-128"/>
                <a:cs typeface="ＭＳ Ｐゴシック" pitchFamily="28" charset="-128"/>
              </a:rPr>
              <a:t>en de volledige downline, oneindig diep en ongeacht de titels. Dit is GEEN afbreekvolume.  De DV wordt gebruikt voor kwalificatiedoeleinden en wordt toegepast op de Maximumvolumeregel.</a:t>
            </a:r>
          </a:p>
          <a:p>
            <a:pPr algn="l" rtl="0"/>
            <a:r>
              <a:rPr lang="nl" sz="1200" b="0" i="0" u="none" kern="1200" baseline="0" dirty="0">
                <a:solidFill>
                  <a:schemeClr val="tx1"/>
                </a:solidFill>
                <a:effectLst/>
                <a:latin typeface="+mn-lt"/>
                <a:ea typeface="ＭＳ Ｐゴシック" pitchFamily="28" charset="-128"/>
                <a:cs typeface="ＭＳ Ｐゴシック" pitchFamily="28" charset="-128"/>
              </a:rPr>
              <a:t>Builder-tak - Een tak met ten minste één Actieve Consultant en ten minste 1.000 DV in de gehele tak.</a:t>
            </a:r>
          </a:p>
          <a:p>
            <a:pPr algn="l" rtl="0"/>
            <a:r>
              <a:rPr lang="nl" sz="1200" b="0" i="0" u="none" kern="1200" baseline="0" dirty="0">
                <a:solidFill>
                  <a:schemeClr val="tx1"/>
                </a:solidFill>
                <a:effectLst/>
                <a:latin typeface="+mn-lt"/>
                <a:ea typeface="ＭＳ Ｐゴシック" pitchFamily="28" charset="-128"/>
                <a:cs typeface="ＭＳ Ｐゴシック" pitchFamily="28" charset="-128"/>
              </a:rPr>
              <a:t>Maximumvolumeregel - Is alleen van toepassing op kwalificatie van rang - de IBO wordt over het gehele volume betaald, inclusief het volume dat de maximumvolumeregel overschrijdt. Deze regel wordt alleen toegepast op DV. Om voor de verschillende rangen te kwalificeren wordt niet meer dan 50% van het DV meegeteld van een willekeurige kwalificatierang.  </a:t>
            </a:r>
            <a:endParaRPr lang="nl" sz="1200" dirty="0"/>
          </a:p>
        </p:txBody>
      </p:sp>
    </p:spTree>
    <p:extLst>
      <p:ext uri="{BB962C8B-B14F-4D97-AF65-F5344CB8AC3E}">
        <p14:creationId xmlns:p14="http://schemas.microsoft.com/office/powerpoint/2010/main" val="512751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lgn="l" rtl="0"/>
            <a:r>
              <a:rPr lang="nl" b="0" i="0" u="none" baseline="0" dirty="0"/>
              <a:t>We hebben veel geleerd sinds onze laatste verandering: Best practices en algemene eigenschappen van succesvolle plannen</a:t>
            </a:r>
          </a:p>
          <a:p>
            <a:pPr algn="l" rtl="0"/>
            <a:r>
              <a:rPr lang="nl" sz="1200" b="0" i="0" u="none" strike="noStrike" kern="1200" baseline="0" dirty="0">
                <a:solidFill>
                  <a:schemeClr val="tx1"/>
                </a:solidFill>
                <a:effectLst/>
                <a:latin typeface="+mn-lt"/>
                <a:ea typeface="ＭＳ Ｐゴシック" pitchFamily="28" charset="-128"/>
                <a:cs typeface="ＭＳ Ｐゴシック" pitchFamily="28" charset="-128"/>
              </a:rPr>
              <a:t>Dan Jensen:</a:t>
            </a:r>
            <a:endParaRPr lang="nl" b="0" dirty="0">
              <a:effectLst/>
            </a:endParaRPr>
          </a:p>
          <a:p>
            <a:pPr algn="l" rtl="0" fontAlgn="base"/>
            <a:r>
              <a:rPr lang="nl" sz="1200" b="0" i="0" u="none" strike="noStrike" kern="1200" baseline="0" dirty="0">
                <a:solidFill>
                  <a:schemeClr val="tx1"/>
                </a:solidFill>
                <a:effectLst/>
                <a:latin typeface="+mn-lt"/>
                <a:ea typeface="ＭＳ Ｐゴシック" pitchFamily="28" charset="-128"/>
                <a:cs typeface="ＭＳ Ｐゴシック" pitchFamily="28" charset="-128"/>
              </a:rPr>
              <a:t>Gewerkt met meer dan 1.200 directe verkoopbedrijven gedurende 38 jaar in deze branche</a:t>
            </a:r>
            <a:endParaRPr lang="nl" sz="1150" b="0" i="0" u="none" strike="noStrike" kern="1200" dirty="0">
              <a:solidFill>
                <a:schemeClr val="tx1"/>
              </a:solidFill>
              <a:effectLst/>
              <a:latin typeface="+mn-lt"/>
              <a:ea typeface="ＭＳ Ｐゴシック" pitchFamily="28" charset="-128"/>
              <a:cs typeface="ＭＳ Ｐゴシック" pitchFamily="28" charset="-128"/>
            </a:endParaRPr>
          </a:p>
          <a:p>
            <a:pPr algn="l" rtl="0" fontAlgn="base"/>
            <a:r>
              <a:rPr lang="nl" sz="1200" b="0" i="0" u="none" strike="noStrike" kern="1200" baseline="0" dirty="0">
                <a:solidFill>
                  <a:schemeClr val="tx1"/>
                </a:solidFill>
                <a:effectLst/>
                <a:latin typeface="+mn-lt"/>
                <a:ea typeface="ＭＳ Ｐゴシック" pitchFamily="28" charset="-128"/>
                <a:cs typeface="ＭＳ Ｐゴシック" pitchFamily="28" charset="-128"/>
              </a:rPr>
              <a:t>Geconsulteerd met honderden bedrijven voor compensatieplannen, stimulatieplannen, erkenningsstrategie, businessplannen, technologie en best practices in de branche</a:t>
            </a:r>
            <a:endParaRPr lang="nl" sz="1150" b="0" i="0" u="none" strike="noStrike" kern="1200" dirty="0">
              <a:solidFill>
                <a:schemeClr val="tx1"/>
              </a:solidFill>
              <a:effectLst/>
              <a:latin typeface="+mn-lt"/>
              <a:ea typeface="ＭＳ Ｐゴシック" pitchFamily="28" charset="-128"/>
              <a:cs typeface="ＭＳ Ｐゴシック" pitchFamily="28" charset="-128"/>
            </a:endParaRPr>
          </a:p>
          <a:p>
            <a:pPr algn="l" rtl="0"/>
            <a:r>
              <a:rPr lang="nl" b="0" dirty="0">
                <a:effectLst/>
              </a:rPr>
              <a:t/>
            </a:r>
            <a:br>
              <a:rPr lang="nl" b="0" dirty="0">
                <a:effectLst/>
              </a:rPr>
            </a:br>
            <a:r>
              <a:rPr lang="nl" sz="1200" b="0" i="0" u="none" strike="noStrike" kern="1200" baseline="0" dirty="0">
                <a:solidFill>
                  <a:schemeClr val="tx1"/>
                </a:solidFill>
                <a:effectLst/>
                <a:latin typeface="+mn-lt"/>
                <a:ea typeface="ＭＳ Ｐゴシック" pitchFamily="28" charset="-128"/>
                <a:cs typeface="ＭＳ Ｐゴシック" pitchFamily="28" charset="-128"/>
              </a:rPr>
              <a:t>Andi Sherwood:</a:t>
            </a:r>
            <a:endParaRPr lang="nl" b="0" dirty="0">
              <a:effectLst/>
            </a:endParaRPr>
          </a:p>
          <a:p>
            <a:pPr algn="l" rtl="0" fontAlgn="base"/>
            <a:r>
              <a:rPr lang="nl" sz="1200" b="0" i="0" u="none" strike="noStrike" kern="1200" baseline="0" dirty="0">
                <a:solidFill>
                  <a:schemeClr val="tx1"/>
                </a:solidFill>
                <a:effectLst/>
                <a:latin typeface="+mn-lt"/>
                <a:ea typeface="ＭＳ Ｐゴシック" pitchFamily="28" charset="-128"/>
                <a:cs typeface="ＭＳ Ｐゴシック" pitchFamily="28" charset="-128"/>
              </a:rPr>
              <a:t>20 jaar ervaring in de directe verkoopbranche</a:t>
            </a:r>
            <a:endParaRPr lang="nl" sz="1150" b="0" i="0" u="none" strike="noStrike" kern="1200" dirty="0">
              <a:solidFill>
                <a:schemeClr val="tx1"/>
              </a:solidFill>
              <a:effectLst/>
              <a:latin typeface="+mn-lt"/>
              <a:ea typeface="ＭＳ Ｐゴシック" pitchFamily="28" charset="-128"/>
              <a:cs typeface="ＭＳ Ｐゴシック" pitchFamily="28" charset="-128"/>
            </a:endParaRPr>
          </a:p>
          <a:p>
            <a:pPr algn="l" rtl="0" fontAlgn="base"/>
            <a:r>
              <a:rPr lang="nl" sz="1200" b="0" i="0" u="none" strike="noStrike" kern="1200" baseline="0" dirty="0">
                <a:solidFill>
                  <a:schemeClr val="tx1"/>
                </a:solidFill>
                <a:effectLst/>
                <a:latin typeface="+mn-lt"/>
                <a:ea typeface="ＭＳ Ｐゴシック" pitchFamily="28" charset="-128"/>
                <a:cs typeface="ＭＳ Ｐゴシック" pitchFamily="28" charset="-128"/>
              </a:rPr>
              <a:t>Persoonlijk meer dan 250 compensatieplannen ontwikkeld voor nieuwe start-ups en bestaande bedrijven van elk formaat</a:t>
            </a:r>
            <a:endParaRPr lang="nl" sz="1150" b="0" i="0" u="none" strike="noStrike" kern="1200" dirty="0">
              <a:solidFill>
                <a:schemeClr val="tx1"/>
              </a:solidFill>
              <a:effectLst/>
              <a:latin typeface="+mn-lt"/>
              <a:ea typeface="ＭＳ Ｐゴシック" pitchFamily="28" charset="-128"/>
              <a:cs typeface="ＭＳ Ｐゴシック" pitchFamily="28" charset="-128"/>
            </a:endParaRPr>
          </a:p>
          <a:p>
            <a:pPr algn="l" rtl="0" fontAlgn="base"/>
            <a:r>
              <a:rPr lang="nl" b="0" dirty="0">
                <a:effectLst/>
              </a:rPr>
              <a:t/>
            </a:r>
            <a:br>
              <a:rPr lang="nl" b="0" dirty="0">
                <a:effectLst/>
              </a:rPr>
            </a:br>
            <a:r>
              <a:rPr lang="nl" sz="1200" b="0" i="0" u="none" strike="noStrike" kern="1200" baseline="0" dirty="0">
                <a:solidFill>
                  <a:schemeClr val="tx1"/>
                </a:solidFill>
                <a:effectLst/>
                <a:latin typeface="+mn-lt"/>
                <a:ea typeface="ＭＳ Ｐゴシック" pitchFamily="28" charset="-128"/>
                <a:cs typeface="ＭＳ Ｐゴシック" pitchFamily="28" charset="-128"/>
              </a:rPr>
              <a:t>Brian Jensen:</a:t>
            </a:r>
            <a:endParaRPr lang="nl" b="0" dirty="0">
              <a:effectLst/>
            </a:endParaRPr>
          </a:p>
          <a:p>
            <a:pPr algn="l" rtl="0" fontAlgn="base"/>
            <a:r>
              <a:rPr lang="nl" sz="1200" b="0" i="0" u="none" strike="noStrike" kern="1200" baseline="0" dirty="0">
                <a:solidFill>
                  <a:schemeClr val="tx1"/>
                </a:solidFill>
                <a:effectLst/>
                <a:latin typeface="+mn-lt"/>
                <a:ea typeface="ＭＳ Ｐゴシック" pitchFamily="28" charset="-128"/>
                <a:cs typeface="ＭＳ Ｐゴシック" pitchFamily="28" charset="-128"/>
              </a:rPr>
              <a:t>Meer dan 17 jaar ervaring in de directe verkoopbranche</a:t>
            </a:r>
            <a:endParaRPr lang="nl" sz="1150" b="0" i="0" u="none" strike="noStrike" kern="1200" dirty="0">
              <a:solidFill>
                <a:schemeClr val="tx1"/>
              </a:solidFill>
              <a:effectLst/>
              <a:latin typeface="+mn-lt"/>
              <a:ea typeface="ＭＳ Ｐゴシック" pitchFamily="28" charset="-128"/>
              <a:cs typeface="ＭＳ Ｐゴシック" pitchFamily="28" charset="-128"/>
            </a:endParaRPr>
          </a:p>
          <a:p>
            <a:pPr algn="l" rtl="0" fontAlgn="base"/>
            <a:r>
              <a:rPr lang="nl" sz="1200" b="0" i="0" u="none" strike="noStrike" kern="1200" baseline="0" dirty="0">
                <a:solidFill>
                  <a:schemeClr val="tx1"/>
                </a:solidFill>
                <a:effectLst/>
                <a:latin typeface="+mn-lt"/>
                <a:ea typeface="ＭＳ Ｐゴシック" pitchFamily="28" charset="-128"/>
                <a:cs typeface="ＭＳ Ｐゴシック" pitchFamily="28" charset="-128"/>
              </a:rPr>
              <a:t>8 jaar ervaring als IT directeur en compensatieplanbeheerder voor een direct verkoopbedrijf van feestplannen.  Heeft ook praktijktraining verricht voor hun compensatieplannen en technologieoplossingen</a:t>
            </a:r>
            <a:endParaRPr lang="nl" sz="1150" b="0" i="0" u="none" strike="noStrike" kern="1200" dirty="0">
              <a:solidFill>
                <a:schemeClr val="tx1"/>
              </a:solidFill>
              <a:effectLst/>
              <a:latin typeface="+mn-lt"/>
              <a:ea typeface="ＭＳ Ｐゴシック" pitchFamily="28" charset="-128"/>
              <a:cs typeface="ＭＳ Ｐゴシック" pitchFamily="28" charset="-128"/>
            </a:endParaRPr>
          </a:p>
        </p:txBody>
      </p:sp>
      <p:sp>
        <p:nvSpPr>
          <p:cNvPr id="4" name="Header Placeholder 3"/>
          <p:cNvSpPr>
            <a:spLocks noGrp="1"/>
          </p:cNvSpPr>
          <p:nvPr>
            <p:ph type="hdr" sz="quarter" idx="10"/>
          </p:nvPr>
        </p:nvSpPr>
        <p:spPr/>
        <p:txBody>
          <a:bodyPr/>
          <a:lstStyle/>
          <a:p>
            <a:pPr algn="l" rtl="0">
              <a:defRPr/>
            </a:pPr>
            <a:r>
              <a:rPr lang="nl" b="0" i="0" u="none" baseline="0"/>
              <a:t>Modicare Maximizer Compensatieplan</a:t>
            </a:r>
          </a:p>
        </p:txBody>
      </p:sp>
      <p:sp>
        <p:nvSpPr>
          <p:cNvPr id="5" name="Date Placeholder 4"/>
          <p:cNvSpPr>
            <a:spLocks noGrp="1"/>
          </p:cNvSpPr>
          <p:nvPr>
            <p:ph type="dt" idx="11"/>
          </p:nvPr>
        </p:nvSpPr>
        <p:spPr/>
        <p:txBody>
          <a:bodyPr/>
          <a:lstStyle/>
          <a:p>
            <a:pPr algn="l" rtl="0"/>
            <a:fld id="{31D1B5F8-1D26-45CD-BD3C-8F204E5EC5FA}" type="datetime1">
              <a:rPr lang="es-ES"/>
              <a:t>17/07/2017</a:t>
            </a:fld>
            <a:endParaRPr lang="nl"/>
          </a:p>
        </p:txBody>
      </p:sp>
      <p:sp>
        <p:nvSpPr>
          <p:cNvPr id="6" name="Footer Placeholder 5"/>
          <p:cNvSpPr>
            <a:spLocks noGrp="1"/>
          </p:cNvSpPr>
          <p:nvPr>
            <p:ph type="ftr" sz="quarter" idx="12"/>
          </p:nvPr>
        </p:nvSpPr>
        <p:spPr/>
        <p:txBody>
          <a:bodyPr/>
          <a:lstStyle/>
          <a:p>
            <a:pPr algn="l" rtl="0">
              <a:defRPr/>
            </a:pPr>
            <a:r>
              <a:rPr lang="nl" b="0" i="0" u="none" baseline="0"/>
              <a:t>Vertrouwelijk - Niet verspreiden of kopiëren</a:t>
            </a:r>
          </a:p>
        </p:txBody>
      </p:sp>
      <p:sp>
        <p:nvSpPr>
          <p:cNvPr id="7" name="Slide Number Placeholder 6"/>
          <p:cNvSpPr>
            <a:spLocks noGrp="1"/>
          </p:cNvSpPr>
          <p:nvPr>
            <p:ph type="sldNum" sz="quarter" idx="13"/>
          </p:nvPr>
        </p:nvSpPr>
        <p:spPr/>
        <p:txBody>
          <a:bodyPr/>
          <a:lstStyle/>
          <a:p>
            <a:pPr algn="l" rtl="0"/>
            <a:fld id="{E5DA6FB8-E1FA-4986-8FEC-6C620890B871}" type="slidenum">
              <a:rPr/>
              <a:pPr/>
              <a:t>2</a:t>
            </a:fld>
            <a:endParaRPr lang="nl"/>
          </a:p>
        </p:txBody>
      </p:sp>
    </p:spTree>
    <p:extLst>
      <p:ext uri="{BB962C8B-B14F-4D97-AF65-F5344CB8AC3E}">
        <p14:creationId xmlns:p14="http://schemas.microsoft.com/office/powerpoint/2010/main" val="29794155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3900" cy="2549525"/>
          </a:xfrm>
        </p:spPr>
      </p:sp>
      <p:sp>
        <p:nvSpPr>
          <p:cNvPr id="3" name="Notes Placeholder 2"/>
          <p:cNvSpPr>
            <a:spLocks noGrp="1"/>
          </p:cNvSpPr>
          <p:nvPr>
            <p:ph type="body" idx="1"/>
          </p:nvPr>
        </p:nvSpPr>
        <p:spPr/>
        <p:txBody>
          <a:bodyPr/>
          <a:lstStyle/>
          <a:p>
            <a:endParaRPr lang="nl" dirty="0"/>
          </a:p>
        </p:txBody>
      </p:sp>
      <p:sp>
        <p:nvSpPr>
          <p:cNvPr id="4" name="Slide Number Placeholder 3"/>
          <p:cNvSpPr>
            <a:spLocks noGrp="1"/>
          </p:cNvSpPr>
          <p:nvPr>
            <p:ph type="sldNum" sz="quarter" idx="10"/>
          </p:nvPr>
        </p:nvSpPr>
        <p:spPr/>
        <p:txBody>
          <a:bodyPr/>
          <a:lstStyle/>
          <a:p>
            <a:pPr algn="l" rtl="0"/>
            <a:fld id="{87584425-680F-854B-9A6E-47A8649A19D1}" type="slidenum">
              <a:rPr/>
              <a:pPr/>
              <a:t>22</a:t>
            </a:fld>
            <a:endParaRPr lang="nl" dirty="0"/>
          </a:p>
        </p:txBody>
      </p:sp>
      <p:sp>
        <p:nvSpPr>
          <p:cNvPr id="5" name="Date Placeholder 4"/>
          <p:cNvSpPr>
            <a:spLocks noGrp="1"/>
          </p:cNvSpPr>
          <p:nvPr>
            <p:ph type="dt" idx="11"/>
          </p:nvPr>
        </p:nvSpPr>
        <p:spPr/>
        <p:txBody>
          <a:bodyPr/>
          <a:lstStyle/>
          <a:p>
            <a:pPr algn="l" rtl="0"/>
            <a:fld id="{EC17EFB2-CE18-495C-8563-EA9203D5D4E7}" type="datetime1">
              <a:rPr lang="es-ES"/>
              <a:t>17/07/2017</a:t>
            </a:fld>
            <a:endParaRPr lang="nl"/>
          </a:p>
        </p:txBody>
      </p:sp>
      <p:sp>
        <p:nvSpPr>
          <p:cNvPr id="6" name="Footer Placeholder 5"/>
          <p:cNvSpPr>
            <a:spLocks noGrp="1"/>
          </p:cNvSpPr>
          <p:nvPr>
            <p:ph type="ftr" sz="quarter" idx="12"/>
          </p:nvPr>
        </p:nvSpPr>
        <p:spPr/>
        <p:txBody>
          <a:bodyPr/>
          <a:lstStyle/>
          <a:p>
            <a:pPr algn="l" rtl="0">
              <a:defRPr/>
            </a:pPr>
            <a:r>
              <a:rPr lang="nl" b="0" i="0" u="none" baseline="0"/>
              <a:t>Vertrouwelijk - Niet verspreiden of kopiëren</a:t>
            </a:r>
          </a:p>
        </p:txBody>
      </p:sp>
      <p:sp>
        <p:nvSpPr>
          <p:cNvPr id="7" name="Header Placeholder 6"/>
          <p:cNvSpPr>
            <a:spLocks noGrp="1"/>
          </p:cNvSpPr>
          <p:nvPr>
            <p:ph type="hdr" sz="quarter" idx="13"/>
          </p:nvPr>
        </p:nvSpPr>
        <p:spPr/>
        <p:txBody>
          <a:bodyPr/>
          <a:lstStyle/>
          <a:p>
            <a:pPr algn="l" rtl="0">
              <a:defRPr/>
            </a:pPr>
            <a:r>
              <a:rPr lang="nl" b="0" i="0" u="none" baseline="0"/>
              <a:t>Modicare Maximizer Compensatieplan</a:t>
            </a:r>
          </a:p>
        </p:txBody>
      </p:sp>
    </p:spTree>
    <p:extLst>
      <p:ext uri="{BB962C8B-B14F-4D97-AF65-F5344CB8AC3E}">
        <p14:creationId xmlns:p14="http://schemas.microsoft.com/office/powerpoint/2010/main" val="2194009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Shape 417"/>
          <p:cNvSpPr>
            <a:spLocks noGrp="1" noRot="1" noChangeAspect="1"/>
          </p:cNvSpPr>
          <p:nvPr>
            <p:ph type="sldImg" idx="2"/>
          </p:nvPr>
        </p:nvSpPr>
        <p:spPr>
          <a:xfrm>
            <a:off x="2697163" y="509588"/>
            <a:ext cx="4533900" cy="25495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18" name="Shape 418"/>
          <p:cNvSpPr txBox="1">
            <a:spLocks noGrp="1"/>
          </p:cNvSpPr>
          <p:nvPr>
            <p:ph type="body" idx="1"/>
          </p:nvPr>
        </p:nvSpPr>
        <p:spPr>
          <a:xfrm>
            <a:off x="992822" y="3229362"/>
            <a:ext cx="7942579" cy="3058722"/>
          </a:xfrm>
          <a:prstGeom prst="rect">
            <a:avLst/>
          </a:prstGeom>
          <a:noFill/>
          <a:ln>
            <a:noFill/>
          </a:ln>
        </p:spPr>
        <p:txBody>
          <a:bodyPr lIns="90900" tIns="45450" rIns="90900" bIns="45450" anchor="t" anchorCtr="0">
            <a:noAutofit/>
          </a:bodyPr>
          <a:lstStyle/>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419" name="Shape 419"/>
          <p:cNvSpPr txBox="1">
            <a:spLocks noGrp="1"/>
          </p:cNvSpPr>
          <p:nvPr>
            <p:ph type="sldNum" idx="12"/>
          </p:nvPr>
        </p:nvSpPr>
        <p:spPr>
          <a:xfrm>
            <a:off x="5623700" y="6456400"/>
            <a:ext cx="4302229" cy="340115"/>
          </a:xfrm>
          <a:prstGeom prst="rect">
            <a:avLst/>
          </a:prstGeom>
          <a:noFill/>
          <a:ln>
            <a:noFill/>
          </a:ln>
        </p:spPr>
        <p:txBody>
          <a:bodyPr lIns="90900" tIns="45450" rIns="90900" bIns="4545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sz="1100" b="0" i="0" u="none" strike="noStrike" cap="none">
                <a:solidFill>
                  <a:schemeClr val="dk1"/>
                </a:solidFill>
                <a:latin typeface="Calibri"/>
                <a:ea typeface="Calibri"/>
                <a:cs typeface="Calibri"/>
                <a:sym typeface="Calibri"/>
              </a:rPr>
              <a:t>23</a:t>
            </a:fld>
            <a:endParaRPr lang="nl" sz="1100" b="0" i="0" u="none" strike="noStrike" cap="none">
              <a:solidFill>
                <a:schemeClr val="dk1"/>
              </a:solidFill>
              <a:latin typeface="Calibri"/>
              <a:ea typeface="Calibri"/>
              <a:cs typeface="Calibri"/>
              <a:sym typeface="Calibri"/>
            </a:endParaRPr>
          </a:p>
        </p:txBody>
      </p:sp>
      <p:sp>
        <p:nvSpPr>
          <p:cNvPr id="420" name="Shape 420"/>
          <p:cNvSpPr txBox="1">
            <a:spLocks noGrp="1"/>
          </p:cNvSpPr>
          <p:nvPr>
            <p:ph type="dt" idx="10"/>
          </p:nvPr>
        </p:nvSpPr>
        <p:spPr>
          <a:xfrm>
            <a:off x="5623700" y="0"/>
            <a:ext cx="4302229" cy="340115"/>
          </a:xfrm>
          <a:prstGeom prst="rect">
            <a:avLst/>
          </a:prstGeom>
          <a:noFill/>
          <a:ln>
            <a:noFill/>
          </a:ln>
        </p:spPr>
        <p:txBody>
          <a:bodyPr lIns="90900" tIns="45450" rIns="90900" bIns="45450" anchor="t" anchorCtr="0">
            <a:noAutofit/>
          </a:bodyPr>
          <a:lstStyle/>
          <a:p>
            <a:pPr marL="0" marR="0" lvl="0" indent="0" algn="r" rtl="0">
              <a:lnSpc>
                <a:spcPct val="100000"/>
              </a:lnSpc>
              <a:spcBef>
                <a:spcPts val="0"/>
              </a:spcBef>
              <a:spcAft>
                <a:spcPts val="0"/>
              </a:spcAft>
              <a:buClr>
                <a:schemeClr val="dk1"/>
              </a:buClr>
              <a:buSzPct val="25000"/>
              <a:buFont typeface="Calibri"/>
              <a:buNone/>
            </a:pPr>
            <a:r>
              <a:rPr lang="nl" sz="1100" b="0" i="0" u="none" strike="noStrike" cap="none" baseline="0">
                <a:solidFill>
                  <a:schemeClr val="dk1"/>
                </a:solidFill>
                <a:latin typeface="Calibri"/>
                <a:ea typeface="Calibri"/>
                <a:cs typeface="Calibri"/>
                <a:sym typeface="Calibri"/>
              </a:rPr>
              <a:t>5 maart 2017</a:t>
            </a:r>
          </a:p>
        </p:txBody>
      </p:sp>
      <p:sp>
        <p:nvSpPr>
          <p:cNvPr id="421" name="Shape 421"/>
          <p:cNvSpPr txBox="1">
            <a:spLocks noGrp="1"/>
          </p:cNvSpPr>
          <p:nvPr>
            <p:ph type="ftr" idx="11"/>
          </p:nvPr>
        </p:nvSpPr>
        <p:spPr>
          <a:xfrm>
            <a:off x="2" y="6456400"/>
            <a:ext cx="4302229" cy="340115"/>
          </a:xfrm>
          <a:prstGeom prst="rect">
            <a:avLst/>
          </a:prstGeom>
          <a:noFill/>
          <a:ln>
            <a:noFill/>
          </a:ln>
        </p:spPr>
        <p:txBody>
          <a:bodyPr lIns="90900" tIns="45450" rIns="90900" bIns="45450" anchor="b" anchorCtr="0">
            <a:noAutofit/>
          </a:bodyPr>
          <a:lstStyle/>
          <a:p>
            <a:pPr marL="0" marR="0" lvl="0" indent="0" algn="l" rtl="0">
              <a:lnSpc>
                <a:spcPct val="100000"/>
              </a:lnSpc>
              <a:spcBef>
                <a:spcPts val="0"/>
              </a:spcBef>
              <a:spcAft>
                <a:spcPts val="0"/>
              </a:spcAft>
              <a:buClr>
                <a:schemeClr val="dk1"/>
              </a:buClr>
              <a:buSzPct val="25000"/>
              <a:buFont typeface="Calibri"/>
              <a:buNone/>
            </a:pPr>
            <a:r>
              <a:rPr lang="nl" sz="1100" b="0" i="0" u="none" strike="noStrike" cap="none" baseline="0">
                <a:solidFill>
                  <a:schemeClr val="dk1"/>
                </a:solidFill>
                <a:latin typeface="Calibri"/>
                <a:ea typeface="Calibri"/>
                <a:cs typeface="Calibri"/>
                <a:sym typeface="Calibri"/>
              </a:rPr>
              <a:t>Vertrouwelijk - Niet verspreiden of kopiëren</a:t>
            </a:r>
          </a:p>
        </p:txBody>
      </p:sp>
      <p:sp>
        <p:nvSpPr>
          <p:cNvPr id="422" name="Shape 422"/>
          <p:cNvSpPr txBox="1">
            <a:spLocks noGrp="1"/>
          </p:cNvSpPr>
          <p:nvPr>
            <p:ph type="hdr" idx="3"/>
          </p:nvPr>
        </p:nvSpPr>
        <p:spPr>
          <a:xfrm>
            <a:off x="2" y="0"/>
            <a:ext cx="4302229" cy="340115"/>
          </a:xfrm>
          <a:prstGeom prst="rect">
            <a:avLst/>
          </a:prstGeom>
          <a:noFill/>
          <a:ln>
            <a:noFill/>
          </a:ln>
        </p:spPr>
        <p:txBody>
          <a:bodyPr lIns="90900" tIns="45450" rIns="90900" bIns="4545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nl" sz="1100" b="0" i="0" u="none" strike="noStrike" cap="none" baseline="0">
                <a:solidFill>
                  <a:schemeClr val="dk1"/>
                </a:solidFill>
                <a:latin typeface="Calibri"/>
                <a:ea typeface="Calibri"/>
                <a:cs typeface="Calibri"/>
                <a:sym typeface="Calibri"/>
              </a:rPr>
              <a:t>Modicare Maximizer Compensatieplan</a:t>
            </a:r>
          </a:p>
        </p:txBody>
      </p:sp>
    </p:spTree>
    <p:extLst>
      <p:ext uri="{BB962C8B-B14F-4D97-AF65-F5344CB8AC3E}">
        <p14:creationId xmlns:p14="http://schemas.microsoft.com/office/powerpoint/2010/main" val="25642395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nl" sz="1200" b="1" i="0" u="none" baseline="0" dirty="0"/>
              <a:t>Uitleg: </a:t>
            </a:r>
            <a:r>
              <a:rPr lang="nl" sz="1200" b="0" i="0" u="none" baseline="0" dirty="0"/>
              <a:t>Wanneer u promoveert tot Star Elite binnen uw eerste 3 volle maanden, dan ontvangt u een eenmalige bonus. Wanneer u kwalificeert als een Star Elite of hoger en iemand die u sponsort helpt te promoveren naar Star Elite binnen hun eerste 3 volle maanden, dan ontvangt u een matching Star Elite Advancement Bonus. Terwijl u uw eigen Advancement bonus slechts eenmaal kunt ontvangen, kunt u de Matching Star Elite Advancement Bonus oneindig keer verdienen.</a:t>
            </a:r>
          </a:p>
          <a:p>
            <a:pPr marL="0" marR="0" lvl="0" indent="0" algn="l" defTabSz="457200" rtl="0" eaLnBrk="0" fontAlgn="base" latinLnBrk="0" hangingPunct="0">
              <a:lnSpc>
                <a:spcPct val="100000"/>
              </a:lnSpc>
              <a:spcBef>
                <a:spcPct val="30000"/>
              </a:spcBef>
              <a:spcAft>
                <a:spcPct val="0"/>
              </a:spcAft>
              <a:buClrTx/>
              <a:buSzTx/>
              <a:buFontTx/>
              <a:buNone/>
              <a:tabLst/>
              <a:defRPr/>
            </a:pPr>
            <a:r>
              <a:rPr lang="nl" sz="1200" b="1" i="0" u="none" baseline="0" dirty="0">
                <a:latin typeface="Arvo" panose="02000000000000000000" pitchFamily="2" charset="0"/>
              </a:rPr>
              <a:t>Doel: </a:t>
            </a:r>
            <a:r>
              <a:rPr lang="nl" sz="1200" b="0" i="0" u="none" baseline="0" dirty="0">
                <a:latin typeface="Arvo" panose="02000000000000000000" pitchFamily="2" charset="0"/>
              </a:rPr>
              <a:t>De Star Elite Advancement Bonussen zijn ontworpen om de aandacht van IBO te richten op de eerste belangrijke mijlpaal, het worden van een Star Elite. Door het plaatsen van een deadline voor deze bonus creëren we een gevoel van urgentie. Inclusief een Matching Bonus motiveert de Sponsor om meer betrokken te zijn en te zorgen dat hun nieuwe rekruten hun doel bereiken.</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nl" sz="1200" dirty="0"/>
          </a:p>
          <a:p>
            <a:endParaRPr lang="nl" dirty="0"/>
          </a:p>
        </p:txBody>
      </p:sp>
      <p:sp>
        <p:nvSpPr>
          <p:cNvPr id="4" name="Header Placeholder 3"/>
          <p:cNvSpPr>
            <a:spLocks noGrp="1"/>
          </p:cNvSpPr>
          <p:nvPr>
            <p:ph type="hdr" sz="quarter" idx="10"/>
          </p:nvPr>
        </p:nvSpPr>
        <p:spPr/>
        <p:txBody>
          <a:bodyPr/>
          <a:lstStyle/>
          <a:p>
            <a:pPr algn="l" rtl="0">
              <a:defRPr/>
            </a:pPr>
            <a:r>
              <a:rPr lang="nl" b="0" i="0" u="none" baseline="0"/>
              <a:t>Modicare Maximizer Compensatieplan</a:t>
            </a:r>
          </a:p>
        </p:txBody>
      </p:sp>
      <p:sp>
        <p:nvSpPr>
          <p:cNvPr id="5" name="Date Placeholder 4"/>
          <p:cNvSpPr>
            <a:spLocks noGrp="1"/>
          </p:cNvSpPr>
          <p:nvPr>
            <p:ph type="dt" idx="11"/>
          </p:nvPr>
        </p:nvSpPr>
        <p:spPr/>
        <p:txBody>
          <a:bodyPr/>
          <a:lstStyle/>
          <a:p>
            <a:pPr algn="l" rtl="0"/>
            <a:fld id="{16CC1F3B-84B3-4D9E-97EB-EEA4F3876534}" type="datetime1">
              <a:rPr lang="es-ES"/>
              <a:t>17/07/2017</a:t>
            </a:fld>
            <a:endParaRPr lang="nl"/>
          </a:p>
        </p:txBody>
      </p:sp>
      <p:sp>
        <p:nvSpPr>
          <p:cNvPr id="6" name="Footer Placeholder 5"/>
          <p:cNvSpPr>
            <a:spLocks noGrp="1"/>
          </p:cNvSpPr>
          <p:nvPr>
            <p:ph type="ftr" sz="quarter" idx="12"/>
          </p:nvPr>
        </p:nvSpPr>
        <p:spPr/>
        <p:txBody>
          <a:bodyPr/>
          <a:lstStyle/>
          <a:p>
            <a:pPr algn="l" rtl="0">
              <a:defRPr/>
            </a:pPr>
            <a:r>
              <a:rPr lang="nl" b="0" i="0" u="none" baseline="0"/>
              <a:t>Vertrouwelijk - Niet verspreiden of kopiëren</a:t>
            </a:r>
          </a:p>
        </p:txBody>
      </p:sp>
      <p:sp>
        <p:nvSpPr>
          <p:cNvPr id="7" name="Slide Number Placeholder 6"/>
          <p:cNvSpPr>
            <a:spLocks noGrp="1"/>
          </p:cNvSpPr>
          <p:nvPr>
            <p:ph type="sldNum" sz="quarter" idx="13"/>
          </p:nvPr>
        </p:nvSpPr>
        <p:spPr/>
        <p:txBody>
          <a:bodyPr/>
          <a:lstStyle/>
          <a:p>
            <a:pPr algn="l" rtl="0"/>
            <a:fld id="{E5DA6FB8-E1FA-4986-8FEC-6C620890B871}" type="slidenum">
              <a:rPr/>
              <a:pPr/>
              <a:t>24</a:t>
            </a:fld>
            <a:endParaRPr lang="nl"/>
          </a:p>
        </p:txBody>
      </p:sp>
    </p:spTree>
    <p:extLst>
      <p:ext uri="{BB962C8B-B14F-4D97-AF65-F5344CB8AC3E}">
        <p14:creationId xmlns:p14="http://schemas.microsoft.com/office/powerpoint/2010/main" val="13237192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koptekst 3"/>
          <p:cNvSpPr>
            <a:spLocks noGrp="1"/>
          </p:cNvSpPr>
          <p:nvPr>
            <p:ph type="hdr" sz="quarter" idx="10"/>
          </p:nvPr>
        </p:nvSpPr>
        <p:spPr/>
        <p:txBody>
          <a:bodyPr/>
          <a:lstStyle/>
          <a:p>
            <a:pPr>
              <a:defRPr/>
            </a:pPr>
            <a:r>
              <a:rPr lang="en-US"/>
              <a:t>Modicare Maximizer Compensatoin Plan</a:t>
            </a:r>
          </a:p>
        </p:txBody>
      </p:sp>
      <p:sp>
        <p:nvSpPr>
          <p:cNvPr id="5" name="Tijdelijke aanduiding voor datum 4"/>
          <p:cNvSpPr>
            <a:spLocks noGrp="1"/>
          </p:cNvSpPr>
          <p:nvPr>
            <p:ph type="dt" idx="11"/>
          </p:nvPr>
        </p:nvSpPr>
        <p:spPr/>
        <p:txBody>
          <a:bodyPr/>
          <a:lstStyle/>
          <a:p>
            <a:fld id="{1810E0A2-AFD3-426F-B9EC-9ADF8091C750}" type="datetime1">
              <a:rPr lang="en-US" smtClean="0"/>
              <a:t>7/17/2017</a:t>
            </a:fld>
            <a:endParaRPr lang="en-US"/>
          </a:p>
        </p:txBody>
      </p:sp>
      <p:sp>
        <p:nvSpPr>
          <p:cNvPr id="6" name="Tijdelijke aanduiding voor voettekst 5"/>
          <p:cNvSpPr>
            <a:spLocks noGrp="1"/>
          </p:cNvSpPr>
          <p:nvPr>
            <p:ph type="ftr" sz="quarter" idx="12"/>
          </p:nvPr>
        </p:nvSpPr>
        <p:spPr/>
        <p:txBody>
          <a:bodyPr/>
          <a:lstStyle/>
          <a:p>
            <a:pPr>
              <a:defRPr/>
            </a:pPr>
            <a:r>
              <a:rPr lang="en-US"/>
              <a:t>Confidential - Do Not Distribute or Copy</a:t>
            </a:r>
          </a:p>
        </p:txBody>
      </p:sp>
      <p:sp>
        <p:nvSpPr>
          <p:cNvPr id="7" name="Tijdelijke aanduiding voor dianummer 6"/>
          <p:cNvSpPr>
            <a:spLocks noGrp="1"/>
          </p:cNvSpPr>
          <p:nvPr>
            <p:ph type="sldNum" sz="quarter" idx="13"/>
          </p:nvPr>
        </p:nvSpPr>
        <p:spPr/>
        <p:txBody>
          <a:bodyPr/>
          <a:lstStyle/>
          <a:p>
            <a:fld id="{E5DA6FB8-E1FA-4986-8FEC-6C620890B871}" type="slidenum">
              <a:rPr lang="en-US" smtClean="0"/>
              <a:pPr/>
              <a:t>25</a:t>
            </a:fld>
            <a:endParaRPr lang="en-US"/>
          </a:p>
        </p:txBody>
      </p:sp>
    </p:spTree>
    <p:extLst>
      <p:ext uri="{BB962C8B-B14F-4D97-AF65-F5344CB8AC3E}">
        <p14:creationId xmlns:p14="http://schemas.microsoft.com/office/powerpoint/2010/main" val="21319093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pPr algn="l" rtl="0"/>
            <a:fld id="{B3A44B72-5127-473E-93B9-7CF18A377F38}" type="slidenum">
              <a:rPr>
                <a:solidFill>
                  <a:prstClr val="black"/>
                </a:solidFill>
              </a:rPr>
              <a:pPr/>
              <a:t>26</a:t>
            </a:fld>
            <a:endParaRPr lang="nl">
              <a:solidFill>
                <a:prstClr val="black"/>
              </a:solidFill>
            </a:endParaRPr>
          </a:p>
        </p:txBody>
      </p:sp>
      <p:sp>
        <p:nvSpPr>
          <p:cNvPr id="48131" name="Rectangle 2"/>
          <p:cNvSpPr>
            <a:spLocks noGrp="1" noRot="1" noChangeAspect="1" noChangeArrowheads="1" noTextEdit="1"/>
          </p:cNvSpPr>
          <p:nvPr>
            <p:ph type="sldImg"/>
          </p:nvPr>
        </p:nvSpPr>
        <p:spPr>
          <a:xfrm>
            <a:off x="2697163" y="509588"/>
            <a:ext cx="4533900" cy="2549525"/>
          </a:xfrm>
          <a:ln/>
        </p:spPr>
      </p:sp>
      <p:sp>
        <p:nvSpPr>
          <p:cNvPr id="48132" name="Rectangle 3"/>
          <p:cNvSpPr>
            <a:spLocks noGrp="1" noChangeArrowheads="1"/>
          </p:cNvSpPr>
          <p:nvPr>
            <p:ph type="body" idx="1"/>
          </p:nvPr>
        </p:nvSpPr>
        <p:spPr>
          <a:noFill/>
          <a:ln/>
        </p:spPr>
        <p:txBody>
          <a:bodyPr/>
          <a:lstStyle/>
          <a:p>
            <a:pPr algn="l" rtl="0" eaLnBrk="1" hangingPunct="1"/>
            <a:endParaRPr lang="nl" dirty="0">
              <a:latin typeface="Raleway"/>
              <a:ea typeface="ヒラギノ角ゴ Pro W3" charset="-128"/>
            </a:endParaRPr>
          </a:p>
        </p:txBody>
      </p:sp>
      <p:sp>
        <p:nvSpPr>
          <p:cNvPr id="2" name="Date Placeholder 1"/>
          <p:cNvSpPr>
            <a:spLocks noGrp="1"/>
          </p:cNvSpPr>
          <p:nvPr>
            <p:ph type="dt" idx="10"/>
          </p:nvPr>
        </p:nvSpPr>
        <p:spPr/>
        <p:txBody>
          <a:bodyPr/>
          <a:lstStyle/>
          <a:p>
            <a:pPr algn="l" rtl="0"/>
            <a:fld id="{3E9D8FCC-DC3D-4F98-99F5-E292A33806F0}" type="datetime1">
              <a:rPr lang="es-ES"/>
              <a:t>17/07/2017</a:t>
            </a:fld>
            <a:endParaRPr lang="nl"/>
          </a:p>
        </p:txBody>
      </p:sp>
      <p:sp>
        <p:nvSpPr>
          <p:cNvPr id="3" name="Footer Placeholder 2"/>
          <p:cNvSpPr>
            <a:spLocks noGrp="1"/>
          </p:cNvSpPr>
          <p:nvPr>
            <p:ph type="ftr" sz="quarter" idx="11"/>
          </p:nvPr>
        </p:nvSpPr>
        <p:spPr/>
        <p:txBody>
          <a:bodyPr/>
          <a:lstStyle/>
          <a:p>
            <a:pPr algn="l" rtl="0">
              <a:defRPr/>
            </a:pPr>
            <a:r>
              <a:rPr lang="nl" b="0" i="0" u="none" baseline="0"/>
              <a:t>Vertrouwelijk - Niet verspreiden of kopiëren</a:t>
            </a:r>
          </a:p>
        </p:txBody>
      </p:sp>
      <p:sp>
        <p:nvSpPr>
          <p:cNvPr id="4" name="Header Placeholder 3"/>
          <p:cNvSpPr>
            <a:spLocks noGrp="1"/>
          </p:cNvSpPr>
          <p:nvPr>
            <p:ph type="hdr" sz="quarter" idx="12"/>
          </p:nvPr>
        </p:nvSpPr>
        <p:spPr/>
        <p:txBody>
          <a:bodyPr/>
          <a:lstStyle/>
          <a:p>
            <a:pPr algn="l" rtl="0">
              <a:defRPr/>
            </a:pPr>
            <a:r>
              <a:rPr lang="nl" b="0" i="0" u="none" baseline="0"/>
              <a:t>Modicare Maximizer Compensatieplan</a:t>
            </a:r>
          </a:p>
        </p:txBody>
      </p:sp>
    </p:spTree>
    <p:extLst>
      <p:ext uri="{BB962C8B-B14F-4D97-AF65-F5344CB8AC3E}">
        <p14:creationId xmlns:p14="http://schemas.microsoft.com/office/powerpoint/2010/main" val="22863052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Rot="1" noChangeAspect="1" noChangeArrowheads="1" noTextEdit="1"/>
          </p:cNvSpPr>
          <p:nvPr>
            <p:ph type="sldImg"/>
          </p:nvPr>
        </p:nvSpPr>
        <p:spPr>
          <a:xfrm>
            <a:off x="2700338" y="511175"/>
            <a:ext cx="4530725" cy="2547938"/>
          </a:xfrm>
          <a:ln/>
        </p:spPr>
      </p:sp>
      <p:sp>
        <p:nvSpPr>
          <p:cNvPr id="409603" name="Rectangle 3"/>
          <p:cNvSpPr>
            <a:spLocks noGrp="1" noChangeArrowheads="1"/>
          </p:cNvSpPr>
          <p:nvPr>
            <p:ph type="body" idx="1"/>
          </p:nvPr>
        </p:nvSpPr>
        <p:spPr>
          <a:xfrm>
            <a:off x="1323764" y="3228896"/>
            <a:ext cx="7280699" cy="3058954"/>
          </a:xfrm>
        </p:spPr>
        <p:txBody>
          <a:bodyPr/>
          <a:lstStyle/>
          <a:p>
            <a:pPr algn="l" rtl="0"/>
            <a:r>
              <a:rPr lang="nl" sz="1200" b="0" i="0" u="none" kern="1200" baseline="0" dirty="0">
                <a:solidFill>
                  <a:schemeClr val="tx1"/>
                </a:solidFill>
                <a:effectLst/>
                <a:latin typeface="+mn-lt"/>
                <a:ea typeface="ＭＳ Ｐゴシック" pitchFamily="28" charset="-128"/>
                <a:cs typeface="ＭＳ Ｐゴシック" pitchFamily="28" charset="-128"/>
              </a:rPr>
              <a:t>PV - </a:t>
            </a:r>
            <a:r>
              <a:rPr lang="en-GB" sz="1200" b="0" i="0" u="none" kern="1200" baseline="0" dirty="0">
                <a:solidFill>
                  <a:schemeClr val="tx1"/>
                </a:solidFill>
                <a:effectLst/>
                <a:latin typeface="+mn-lt"/>
                <a:ea typeface="ＭＳ Ｐゴシック" pitchFamily="28" charset="-128"/>
                <a:cs typeface="ＭＳ Ｐゴシック" pitchFamily="28" charset="-128"/>
              </a:rPr>
              <a:t>Personal Volume</a:t>
            </a:r>
            <a:r>
              <a:rPr lang="nl" sz="1200" b="0" i="0" u="none" kern="1200" baseline="0" dirty="0">
                <a:solidFill>
                  <a:schemeClr val="tx1"/>
                </a:solidFill>
                <a:effectLst/>
                <a:latin typeface="+mn-lt"/>
                <a:ea typeface="ＭＳ Ｐゴシック" pitchFamily="28" charset="-128"/>
                <a:cs typeface="ＭＳ Ｐゴシック" pitchFamily="28" charset="-128"/>
              </a:rPr>
              <a:t>: Het totale </a:t>
            </a:r>
            <a:r>
              <a:rPr lang="en-GB" sz="1200" b="0" i="0" u="none" kern="1200" baseline="0" dirty="0">
                <a:solidFill>
                  <a:schemeClr val="tx1"/>
                </a:solidFill>
                <a:effectLst/>
                <a:latin typeface="+mn-lt"/>
                <a:ea typeface="ＭＳ Ｐゴシック" pitchFamily="28" charset="-128"/>
                <a:cs typeface="ＭＳ Ｐゴシック" pitchFamily="28" charset="-128"/>
              </a:rPr>
              <a:t>Qualifying Volume</a:t>
            </a:r>
            <a:r>
              <a:rPr lang="nl" sz="1200" b="0" i="0" u="none" kern="1200" baseline="0" dirty="0">
                <a:solidFill>
                  <a:schemeClr val="tx1"/>
                </a:solidFill>
                <a:effectLst/>
                <a:latin typeface="+mn-lt"/>
                <a:ea typeface="ＭＳ Ｐゴシック" pitchFamily="28" charset="-128"/>
                <a:cs typeface="ＭＳ Ｐゴシック" pitchFamily="28" charset="-128"/>
              </a:rPr>
              <a:t>(QV) van uw persoonlijke aankopen en de aankopen van uw klanten (retail- en voorkeursklanten). De aankopen van downline-IBO's zijn hierbij NIET inbegrepen. </a:t>
            </a:r>
          </a:p>
          <a:p>
            <a:pPr algn="l" rtl="0"/>
            <a:r>
              <a:rPr lang="nl" sz="1200" b="0" i="0" u="none" kern="1200" baseline="0" dirty="0">
                <a:solidFill>
                  <a:schemeClr val="tx1"/>
                </a:solidFill>
                <a:effectLst/>
                <a:latin typeface="+mn-lt"/>
                <a:ea typeface="ＭＳ Ｐゴシック" pitchFamily="28" charset="-128"/>
                <a:cs typeface="ＭＳ Ｐゴシック" pitchFamily="28" charset="-128"/>
              </a:rPr>
              <a:t>DV - Downline-volume: Het totale </a:t>
            </a:r>
            <a:r>
              <a:rPr lang="en-GB" sz="1200" b="0" i="0" u="none" kern="1200" baseline="0" dirty="0">
                <a:solidFill>
                  <a:schemeClr val="tx1"/>
                </a:solidFill>
                <a:effectLst/>
                <a:latin typeface="+mn-lt"/>
                <a:ea typeface="ＭＳ Ｐゴシック" pitchFamily="28" charset="-128"/>
                <a:cs typeface="ＭＳ Ｐゴシック" pitchFamily="28" charset="-128"/>
              </a:rPr>
              <a:t>Personal Volume</a:t>
            </a:r>
            <a:r>
              <a:rPr lang="nl" sz="1200" b="0" i="0" u="none" kern="1200" baseline="0" dirty="0">
                <a:solidFill>
                  <a:schemeClr val="tx1"/>
                </a:solidFill>
                <a:effectLst/>
                <a:latin typeface="+mn-lt"/>
                <a:ea typeface="ＭＳ Ｐゴシック" pitchFamily="28" charset="-128"/>
                <a:cs typeface="ＭＳ Ｐゴシック" pitchFamily="28" charset="-128"/>
              </a:rPr>
              <a:t>en de volledige downline, oneindig diep en ongeacht de titels. Dit is GEEN afbreekvolume.  De DV wordt gebruikt voor kwalificatiedoeleinden en wordt toegepast op de Maximumvolumeregel.</a:t>
            </a:r>
          </a:p>
          <a:p>
            <a:pPr algn="l" rtl="0"/>
            <a:r>
              <a:rPr lang="nl" sz="1200" b="0" i="0" u="none" kern="1200" baseline="0" dirty="0">
                <a:solidFill>
                  <a:schemeClr val="tx1"/>
                </a:solidFill>
                <a:effectLst/>
                <a:latin typeface="+mn-lt"/>
                <a:ea typeface="ＭＳ Ｐゴシック" pitchFamily="28" charset="-128"/>
                <a:cs typeface="ＭＳ Ｐゴシック" pitchFamily="28" charset="-128"/>
              </a:rPr>
              <a:t>Builder-tak - Een tak met ten minste één Actieve Consultant en ten minste 1.000 DV in de gehele tak.</a:t>
            </a:r>
          </a:p>
          <a:p>
            <a:pPr algn="l" rtl="0"/>
            <a:r>
              <a:rPr lang="nl" sz="1200" b="0" i="0" u="none" kern="1200" baseline="0" dirty="0">
                <a:solidFill>
                  <a:schemeClr val="tx1"/>
                </a:solidFill>
                <a:effectLst/>
                <a:latin typeface="+mn-lt"/>
                <a:ea typeface="ＭＳ Ｐゴシック" pitchFamily="28" charset="-128"/>
                <a:cs typeface="ＭＳ Ｐゴシック" pitchFamily="28" charset="-128"/>
              </a:rPr>
              <a:t>Maximumvolumeregel - Is alleen van toepassing op kwalificatie van rang - de IBO wordt over het gehele volume betaald, inclusief het volume dat de maximumvolumeregel overschrijdt. Deze regel wordt alleen toegepast op DV. Om voor de verschillende rangen te kwalificeren wordt niet meer dan 50% van het DV meegeteld van een willekeurige kwalificatierang.  </a:t>
            </a:r>
            <a:endParaRPr lang="nl" sz="1200" dirty="0"/>
          </a:p>
        </p:txBody>
      </p:sp>
    </p:spTree>
    <p:extLst>
      <p:ext uri="{BB962C8B-B14F-4D97-AF65-F5344CB8AC3E}">
        <p14:creationId xmlns:p14="http://schemas.microsoft.com/office/powerpoint/2010/main" val="5127518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 dirty="0"/>
          </a:p>
        </p:txBody>
      </p:sp>
      <p:sp>
        <p:nvSpPr>
          <p:cNvPr id="4" name="Header Placeholder 3"/>
          <p:cNvSpPr>
            <a:spLocks noGrp="1"/>
          </p:cNvSpPr>
          <p:nvPr>
            <p:ph type="hdr" sz="quarter" idx="10"/>
          </p:nvPr>
        </p:nvSpPr>
        <p:spPr/>
        <p:txBody>
          <a:bodyPr/>
          <a:lstStyle/>
          <a:p>
            <a:pPr algn="l" rtl="0">
              <a:defRPr/>
            </a:pPr>
            <a:r>
              <a:rPr lang="nl" b="0" i="0" u="none" baseline="0"/>
              <a:t>Modicare Maximizer Compensatieplan</a:t>
            </a:r>
          </a:p>
        </p:txBody>
      </p:sp>
      <p:sp>
        <p:nvSpPr>
          <p:cNvPr id="5" name="Date Placeholder 4"/>
          <p:cNvSpPr>
            <a:spLocks noGrp="1"/>
          </p:cNvSpPr>
          <p:nvPr>
            <p:ph type="dt" idx="11"/>
          </p:nvPr>
        </p:nvSpPr>
        <p:spPr/>
        <p:txBody>
          <a:bodyPr/>
          <a:lstStyle/>
          <a:p>
            <a:pPr algn="l" rtl="0"/>
            <a:fld id="{60A18B8D-4B85-43D5-B1E8-A1ED0A17B9DB}" type="datetime1">
              <a:rPr lang="es-ES"/>
              <a:t>17/07/2017</a:t>
            </a:fld>
            <a:endParaRPr lang="nl"/>
          </a:p>
        </p:txBody>
      </p:sp>
      <p:sp>
        <p:nvSpPr>
          <p:cNvPr id="6" name="Footer Placeholder 5"/>
          <p:cNvSpPr>
            <a:spLocks noGrp="1"/>
          </p:cNvSpPr>
          <p:nvPr>
            <p:ph type="ftr" sz="quarter" idx="12"/>
          </p:nvPr>
        </p:nvSpPr>
        <p:spPr/>
        <p:txBody>
          <a:bodyPr/>
          <a:lstStyle/>
          <a:p>
            <a:pPr algn="l" rtl="0">
              <a:defRPr/>
            </a:pPr>
            <a:r>
              <a:rPr lang="nl" b="0" i="0" u="none" baseline="0"/>
              <a:t>Vertrouwelijk - Niet verspreiden of kopiëren</a:t>
            </a:r>
          </a:p>
        </p:txBody>
      </p:sp>
      <p:sp>
        <p:nvSpPr>
          <p:cNvPr id="7" name="Slide Number Placeholder 6"/>
          <p:cNvSpPr>
            <a:spLocks noGrp="1"/>
          </p:cNvSpPr>
          <p:nvPr>
            <p:ph type="sldNum" sz="quarter" idx="13"/>
          </p:nvPr>
        </p:nvSpPr>
        <p:spPr/>
        <p:txBody>
          <a:bodyPr/>
          <a:lstStyle/>
          <a:p>
            <a:pPr algn="l" rtl="0"/>
            <a:fld id="{E5DA6FB8-E1FA-4986-8FEC-6C620890B871}" type="slidenum">
              <a:rPr/>
              <a:pPr/>
              <a:t>28</a:t>
            </a:fld>
            <a:endParaRPr lang="nl"/>
          </a:p>
        </p:txBody>
      </p:sp>
    </p:spTree>
    <p:extLst>
      <p:ext uri="{BB962C8B-B14F-4D97-AF65-F5344CB8AC3E}">
        <p14:creationId xmlns:p14="http://schemas.microsoft.com/office/powerpoint/2010/main" val="25257182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koptekst 3"/>
          <p:cNvSpPr>
            <a:spLocks noGrp="1"/>
          </p:cNvSpPr>
          <p:nvPr>
            <p:ph type="hdr" sz="quarter" idx="10"/>
          </p:nvPr>
        </p:nvSpPr>
        <p:spPr/>
        <p:txBody>
          <a:bodyPr/>
          <a:lstStyle/>
          <a:p>
            <a:pPr>
              <a:defRPr/>
            </a:pPr>
            <a:r>
              <a:rPr lang="en-US"/>
              <a:t>Modicare Maximizer Compensatoin Plan</a:t>
            </a:r>
          </a:p>
        </p:txBody>
      </p:sp>
      <p:sp>
        <p:nvSpPr>
          <p:cNvPr id="5" name="Tijdelijke aanduiding voor datum 4"/>
          <p:cNvSpPr>
            <a:spLocks noGrp="1"/>
          </p:cNvSpPr>
          <p:nvPr>
            <p:ph type="dt" idx="11"/>
          </p:nvPr>
        </p:nvSpPr>
        <p:spPr/>
        <p:txBody>
          <a:bodyPr/>
          <a:lstStyle/>
          <a:p>
            <a:fld id="{1810E0A2-AFD3-426F-B9EC-9ADF8091C750}" type="datetime1">
              <a:rPr lang="en-US" smtClean="0"/>
              <a:t>7/17/2017</a:t>
            </a:fld>
            <a:endParaRPr lang="en-US"/>
          </a:p>
        </p:txBody>
      </p:sp>
      <p:sp>
        <p:nvSpPr>
          <p:cNvPr id="6" name="Tijdelijke aanduiding voor voettekst 5"/>
          <p:cNvSpPr>
            <a:spLocks noGrp="1"/>
          </p:cNvSpPr>
          <p:nvPr>
            <p:ph type="ftr" sz="quarter" idx="12"/>
          </p:nvPr>
        </p:nvSpPr>
        <p:spPr/>
        <p:txBody>
          <a:bodyPr/>
          <a:lstStyle/>
          <a:p>
            <a:pPr>
              <a:defRPr/>
            </a:pPr>
            <a:r>
              <a:rPr lang="en-US"/>
              <a:t>Confidential - Do Not Distribute or Copy</a:t>
            </a:r>
          </a:p>
        </p:txBody>
      </p:sp>
      <p:sp>
        <p:nvSpPr>
          <p:cNvPr id="7" name="Tijdelijke aanduiding voor dianummer 6"/>
          <p:cNvSpPr>
            <a:spLocks noGrp="1"/>
          </p:cNvSpPr>
          <p:nvPr>
            <p:ph type="sldNum" sz="quarter" idx="13"/>
          </p:nvPr>
        </p:nvSpPr>
        <p:spPr/>
        <p:txBody>
          <a:bodyPr/>
          <a:lstStyle/>
          <a:p>
            <a:fld id="{E5DA6FB8-E1FA-4986-8FEC-6C620890B871}" type="slidenum">
              <a:rPr lang="en-US" smtClean="0"/>
              <a:pPr/>
              <a:t>29</a:t>
            </a:fld>
            <a:endParaRPr lang="en-US"/>
          </a:p>
        </p:txBody>
      </p:sp>
    </p:spTree>
    <p:extLst>
      <p:ext uri="{BB962C8B-B14F-4D97-AF65-F5344CB8AC3E}">
        <p14:creationId xmlns:p14="http://schemas.microsoft.com/office/powerpoint/2010/main" val="39498611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 dirty="0"/>
          </a:p>
        </p:txBody>
      </p:sp>
      <p:sp>
        <p:nvSpPr>
          <p:cNvPr id="4" name="Header Placeholder 3"/>
          <p:cNvSpPr>
            <a:spLocks noGrp="1"/>
          </p:cNvSpPr>
          <p:nvPr>
            <p:ph type="hdr" sz="quarter" idx="10"/>
          </p:nvPr>
        </p:nvSpPr>
        <p:spPr/>
        <p:txBody>
          <a:bodyPr/>
          <a:lstStyle/>
          <a:p>
            <a:pPr algn="l" rtl="0">
              <a:defRPr/>
            </a:pPr>
            <a:r>
              <a:rPr lang="nl" b="0" i="0" u="none" baseline="0"/>
              <a:t>Modicare Maximizer Compensatieplan</a:t>
            </a:r>
          </a:p>
        </p:txBody>
      </p:sp>
      <p:sp>
        <p:nvSpPr>
          <p:cNvPr id="5" name="Date Placeholder 4"/>
          <p:cNvSpPr>
            <a:spLocks noGrp="1"/>
          </p:cNvSpPr>
          <p:nvPr>
            <p:ph type="dt" idx="11"/>
          </p:nvPr>
        </p:nvSpPr>
        <p:spPr/>
        <p:txBody>
          <a:bodyPr/>
          <a:lstStyle/>
          <a:p>
            <a:pPr algn="l" rtl="0"/>
            <a:fld id="{052047CF-483B-4590-A2BC-507AD55D7B20}" type="datetime1">
              <a:rPr lang="es-ES"/>
              <a:t>17/07/2017</a:t>
            </a:fld>
            <a:endParaRPr lang="nl"/>
          </a:p>
        </p:txBody>
      </p:sp>
      <p:sp>
        <p:nvSpPr>
          <p:cNvPr id="6" name="Footer Placeholder 5"/>
          <p:cNvSpPr>
            <a:spLocks noGrp="1"/>
          </p:cNvSpPr>
          <p:nvPr>
            <p:ph type="ftr" sz="quarter" idx="12"/>
          </p:nvPr>
        </p:nvSpPr>
        <p:spPr/>
        <p:txBody>
          <a:bodyPr/>
          <a:lstStyle/>
          <a:p>
            <a:pPr algn="l" rtl="0">
              <a:defRPr/>
            </a:pPr>
            <a:r>
              <a:rPr lang="nl" b="0" i="0" u="none" baseline="0"/>
              <a:t>Vertrouwelijk - Niet verspreiden of kopiëren</a:t>
            </a:r>
          </a:p>
        </p:txBody>
      </p:sp>
      <p:sp>
        <p:nvSpPr>
          <p:cNvPr id="7" name="Slide Number Placeholder 6"/>
          <p:cNvSpPr>
            <a:spLocks noGrp="1"/>
          </p:cNvSpPr>
          <p:nvPr>
            <p:ph type="sldNum" sz="quarter" idx="13"/>
          </p:nvPr>
        </p:nvSpPr>
        <p:spPr/>
        <p:txBody>
          <a:bodyPr/>
          <a:lstStyle/>
          <a:p>
            <a:pPr algn="l" rtl="0"/>
            <a:fld id="{E5DA6FB8-E1FA-4986-8FEC-6C620890B871}" type="slidenum">
              <a:rPr/>
              <a:pPr/>
              <a:t>30</a:t>
            </a:fld>
            <a:endParaRPr lang="nl"/>
          </a:p>
        </p:txBody>
      </p:sp>
    </p:spTree>
    <p:extLst>
      <p:ext uri="{BB962C8B-B14F-4D97-AF65-F5344CB8AC3E}">
        <p14:creationId xmlns:p14="http://schemas.microsoft.com/office/powerpoint/2010/main" val="39855613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 dirty="0"/>
          </a:p>
        </p:txBody>
      </p:sp>
      <p:sp>
        <p:nvSpPr>
          <p:cNvPr id="4" name="Header Placeholder 3"/>
          <p:cNvSpPr>
            <a:spLocks noGrp="1"/>
          </p:cNvSpPr>
          <p:nvPr>
            <p:ph type="hdr" sz="quarter" idx="10"/>
          </p:nvPr>
        </p:nvSpPr>
        <p:spPr/>
        <p:txBody>
          <a:bodyPr/>
          <a:lstStyle/>
          <a:p>
            <a:pPr algn="l" rtl="0">
              <a:defRPr/>
            </a:pPr>
            <a:r>
              <a:rPr lang="nl" b="0" i="0" u="none" baseline="0"/>
              <a:t>Modicare Maximizer Compensatieplan</a:t>
            </a:r>
          </a:p>
        </p:txBody>
      </p:sp>
      <p:sp>
        <p:nvSpPr>
          <p:cNvPr id="5" name="Date Placeholder 4"/>
          <p:cNvSpPr>
            <a:spLocks noGrp="1"/>
          </p:cNvSpPr>
          <p:nvPr>
            <p:ph type="dt" idx="11"/>
          </p:nvPr>
        </p:nvSpPr>
        <p:spPr/>
        <p:txBody>
          <a:bodyPr/>
          <a:lstStyle/>
          <a:p>
            <a:pPr algn="l" rtl="0"/>
            <a:fld id="{5731E763-B110-40BD-8205-775F05D327FE}" type="datetime1">
              <a:rPr lang="es-ES"/>
              <a:t>17/07/2017</a:t>
            </a:fld>
            <a:endParaRPr lang="nl"/>
          </a:p>
        </p:txBody>
      </p:sp>
      <p:sp>
        <p:nvSpPr>
          <p:cNvPr id="6" name="Footer Placeholder 5"/>
          <p:cNvSpPr>
            <a:spLocks noGrp="1"/>
          </p:cNvSpPr>
          <p:nvPr>
            <p:ph type="ftr" sz="quarter" idx="12"/>
          </p:nvPr>
        </p:nvSpPr>
        <p:spPr/>
        <p:txBody>
          <a:bodyPr/>
          <a:lstStyle/>
          <a:p>
            <a:pPr algn="l" rtl="0">
              <a:defRPr/>
            </a:pPr>
            <a:r>
              <a:rPr lang="nl" b="0" i="0" u="none" baseline="0"/>
              <a:t>Vertrouwelijk - Niet verspreiden of kopiëren</a:t>
            </a:r>
          </a:p>
        </p:txBody>
      </p:sp>
      <p:sp>
        <p:nvSpPr>
          <p:cNvPr id="7" name="Slide Number Placeholder 6"/>
          <p:cNvSpPr>
            <a:spLocks noGrp="1"/>
          </p:cNvSpPr>
          <p:nvPr>
            <p:ph type="sldNum" sz="quarter" idx="13"/>
          </p:nvPr>
        </p:nvSpPr>
        <p:spPr/>
        <p:txBody>
          <a:bodyPr/>
          <a:lstStyle/>
          <a:p>
            <a:pPr algn="l" rtl="0"/>
            <a:fld id="{E5DA6FB8-E1FA-4986-8FEC-6C620890B871}" type="slidenum">
              <a:rPr/>
              <a:pPr/>
              <a:t>31</a:t>
            </a:fld>
            <a:endParaRPr lang="nl"/>
          </a:p>
        </p:txBody>
      </p:sp>
    </p:spTree>
    <p:extLst>
      <p:ext uri="{BB962C8B-B14F-4D97-AF65-F5344CB8AC3E}">
        <p14:creationId xmlns:p14="http://schemas.microsoft.com/office/powerpoint/2010/main" val="1107014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nl" sz="1200" b="1" i="0" u="none" baseline="0" dirty="0">
                <a:latin typeface="Arvo" panose="02000000000000000000" pitchFamily="2" charset="0"/>
                <a:ea typeface="Arvo" panose="02000000000000000000" pitchFamily="2" charset="0"/>
              </a:rPr>
              <a:t>Probleem: </a:t>
            </a:r>
            <a:r>
              <a:rPr lang="nl" sz="1200" b="0" i="0" u="none" baseline="0" dirty="0">
                <a:latin typeface="Arvo" panose="02000000000000000000" pitchFamily="2" charset="0"/>
                <a:ea typeface="Arvo" panose="02000000000000000000" pitchFamily="2" charset="0"/>
              </a:rPr>
              <a:t>Afsplitsing zorgt dat leiders IBO's 'terughouden' voor promotie.</a:t>
            </a:r>
          </a:p>
          <a:p>
            <a:pPr algn="l" rtl="0"/>
            <a:r>
              <a:rPr lang="nl" sz="1200" b="1" i="0" u="none" baseline="0" dirty="0">
                <a:latin typeface="Raleway"/>
              </a:rPr>
              <a:t>Welk gedrag zijn wij sterk in? Welk gedrag zijn wij zwak in?</a:t>
            </a:r>
          </a:p>
          <a:p>
            <a:pPr algn="l" rtl="0"/>
            <a:r>
              <a:rPr lang="nl" b="0" i="0" u="none" baseline="0" dirty="0"/>
              <a:t>Het huidige plan is sterk in verkopen, maar niet voor ander gedrag. Wij zijn niet in balans en dus hebben we geen sterke groei.</a:t>
            </a:r>
          </a:p>
          <a:p>
            <a:pPr algn="l" rtl="0"/>
            <a:r>
              <a:rPr lang="nl" b="0" i="0" u="none" baseline="0" dirty="0"/>
              <a:t>We zullen het veel gaan hebben over dit voorbeeldgedrag.</a:t>
            </a:r>
            <a:endParaRPr lang="nl" dirty="0"/>
          </a:p>
        </p:txBody>
      </p:sp>
      <p:sp>
        <p:nvSpPr>
          <p:cNvPr id="4" name="Header Placeholder 3"/>
          <p:cNvSpPr>
            <a:spLocks noGrp="1"/>
          </p:cNvSpPr>
          <p:nvPr>
            <p:ph type="hdr" sz="quarter" idx="10"/>
          </p:nvPr>
        </p:nvSpPr>
        <p:spPr/>
        <p:txBody>
          <a:bodyPr/>
          <a:lstStyle/>
          <a:p>
            <a:pPr algn="l" rtl="0">
              <a:defRPr/>
            </a:pPr>
            <a:r>
              <a:rPr lang="nl" b="0" i="0" u="none" baseline="0"/>
              <a:t>Modicare Maximizer Compensatieplan</a:t>
            </a:r>
          </a:p>
        </p:txBody>
      </p:sp>
      <p:sp>
        <p:nvSpPr>
          <p:cNvPr id="5" name="Date Placeholder 4"/>
          <p:cNvSpPr>
            <a:spLocks noGrp="1"/>
          </p:cNvSpPr>
          <p:nvPr>
            <p:ph type="dt" idx="11"/>
          </p:nvPr>
        </p:nvSpPr>
        <p:spPr/>
        <p:txBody>
          <a:bodyPr/>
          <a:lstStyle/>
          <a:p>
            <a:pPr algn="l" rtl="0"/>
            <a:fld id="{88E5287E-290F-45E3-8A9A-A8245B50F45B}" type="datetime1">
              <a:rPr lang="es-ES"/>
              <a:t>17/07/2017</a:t>
            </a:fld>
            <a:endParaRPr lang="nl"/>
          </a:p>
        </p:txBody>
      </p:sp>
      <p:sp>
        <p:nvSpPr>
          <p:cNvPr id="6" name="Footer Placeholder 5"/>
          <p:cNvSpPr>
            <a:spLocks noGrp="1"/>
          </p:cNvSpPr>
          <p:nvPr>
            <p:ph type="ftr" sz="quarter" idx="12"/>
          </p:nvPr>
        </p:nvSpPr>
        <p:spPr/>
        <p:txBody>
          <a:bodyPr/>
          <a:lstStyle/>
          <a:p>
            <a:pPr algn="l" rtl="0">
              <a:defRPr/>
            </a:pPr>
            <a:r>
              <a:rPr lang="nl" b="0" i="0" u="none" baseline="0"/>
              <a:t>Vertrouwelijk - Niet verspreiden of kopiëren</a:t>
            </a:r>
          </a:p>
        </p:txBody>
      </p:sp>
      <p:sp>
        <p:nvSpPr>
          <p:cNvPr id="7" name="Slide Number Placeholder 6"/>
          <p:cNvSpPr>
            <a:spLocks noGrp="1"/>
          </p:cNvSpPr>
          <p:nvPr>
            <p:ph type="sldNum" sz="quarter" idx="13"/>
          </p:nvPr>
        </p:nvSpPr>
        <p:spPr/>
        <p:txBody>
          <a:bodyPr/>
          <a:lstStyle/>
          <a:p>
            <a:pPr algn="l" rtl="0"/>
            <a:fld id="{E5DA6FB8-E1FA-4986-8FEC-6C620890B871}" type="slidenum">
              <a:rPr/>
              <a:pPr/>
              <a:t>3</a:t>
            </a:fld>
            <a:endParaRPr lang="nl"/>
          </a:p>
        </p:txBody>
      </p:sp>
    </p:spTree>
    <p:extLst>
      <p:ext uri="{BB962C8B-B14F-4D97-AF65-F5344CB8AC3E}">
        <p14:creationId xmlns:p14="http://schemas.microsoft.com/office/powerpoint/2010/main" val="36390241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nl" sz="1200" b="1" i="0" u="none" baseline="0" dirty="0"/>
              <a:t>Uitleg: </a:t>
            </a:r>
            <a:r>
              <a:rPr lang="nl" sz="1200" b="0" i="0" u="none" baseline="0" dirty="0"/>
              <a:t>Wanneer u promoveert tot Star Elite binnen uw eerste 3 volle maanden, dan ontvangt u een eenmalige bonus. Wanneer u kwalificeert als een Star Elite of hoger en iemand die u sponsort helpt te promoveren naar Star Elite binnen hun eerste 3 volle maanden, dan ontvangt u een matching Star Elite Advancement Bonus. Terwijl u uw eigen Advancement Bonus slechts eenmaal kunt ontvangen, kunt u de Matching Star Elite Advancement Bonus oneindig keer verdienen.</a:t>
            </a:r>
          </a:p>
          <a:p>
            <a:endParaRPr lang="nl" dirty="0"/>
          </a:p>
        </p:txBody>
      </p:sp>
      <p:sp>
        <p:nvSpPr>
          <p:cNvPr id="4" name="Header Placeholder 3"/>
          <p:cNvSpPr>
            <a:spLocks noGrp="1"/>
          </p:cNvSpPr>
          <p:nvPr>
            <p:ph type="hdr" sz="quarter" idx="10"/>
          </p:nvPr>
        </p:nvSpPr>
        <p:spPr/>
        <p:txBody>
          <a:bodyPr/>
          <a:lstStyle/>
          <a:p>
            <a:pPr algn="l" rtl="0">
              <a:defRPr/>
            </a:pPr>
            <a:r>
              <a:rPr lang="nl" b="0" i="0" u="none" baseline="0"/>
              <a:t>Modicare Maximizer Compensatieplan</a:t>
            </a:r>
          </a:p>
        </p:txBody>
      </p:sp>
      <p:sp>
        <p:nvSpPr>
          <p:cNvPr id="5" name="Date Placeholder 4"/>
          <p:cNvSpPr>
            <a:spLocks noGrp="1"/>
          </p:cNvSpPr>
          <p:nvPr>
            <p:ph type="dt" idx="11"/>
          </p:nvPr>
        </p:nvSpPr>
        <p:spPr/>
        <p:txBody>
          <a:bodyPr/>
          <a:lstStyle/>
          <a:p>
            <a:pPr algn="l" rtl="0"/>
            <a:fld id="{F2AAAFFF-09D7-4EE5-88D7-93A882A26DC8}" type="datetime1">
              <a:rPr lang="es-ES"/>
              <a:t>17/07/2017</a:t>
            </a:fld>
            <a:endParaRPr lang="nl"/>
          </a:p>
        </p:txBody>
      </p:sp>
      <p:sp>
        <p:nvSpPr>
          <p:cNvPr id="6" name="Footer Placeholder 5"/>
          <p:cNvSpPr>
            <a:spLocks noGrp="1"/>
          </p:cNvSpPr>
          <p:nvPr>
            <p:ph type="ftr" sz="quarter" idx="12"/>
          </p:nvPr>
        </p:nvSpPr>
        <p:spPr/>
        <p:txBody>
          <a:bodyPr/>
          <a:lstStyle/>
          <a:p>
            <a:pPr algn="l" rtl="0">
              <a:defRPr/>
            </a:pPr>
            <a:r>
              <a:rPr lang="nl" b="0" i="0" u="none" baseline="0"/>
              <a:t>Vertrouwelijk - Niet verspreiden of kopiëren</a:t>
            </a:r>
          </a:p>
        </p:txBody>
      </p:sp>
      <p:sp>
        <p:nvSpPr>
          <p:cNvPr id="7" name="Slide Number Placeholder 6"/>
          <p:cNvSpPr>
            <a:spLocks noGrp="1"/>
          </p:cNvSpPr>
          <p:nvPr>
            <p:ph type="sldNum" sz="quarter" idx="13"/>
          </p:nvPr>
        </p:nvSpPr>
        <p:spPr/>
        <p:txBody>
          <a:bodyPr/>
          <a:lstStyle/>
          <a:p>
            <a:pPr algn="l" rtl="0"/>
            <a:fld id="{E5DA6FB8-E1FA-4986-8FEC-6C620890B871}" type="slidenum">
              <a:rPr/>
              <a:pPr/>
              <a:t>32</a:t>
            </a:fld>
            <a:endParaRPr lang="nl"/>
          </a:p>
        </p:txBody>
      </p:sp>
    </p:spTree>
    <p:extLst>
      <p:ext uri="{BB962C8B-B14F-4D97-AF65-F5344CB8AC3E}">
        <p14:creationId xmlns:p14="http://schemas.microsoft.com/office/powerpoint/2010/main" val="13237192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Rot="1" noChangeAspect="1" noChangeArrowheads="1" noTextEdit="1"/>
          </p:cNvSpPr>
          <p:nvPr>
            <p:ph type="sldImg"/>
          </p:nvPr>
        </p:nvSpPr>
        <p:spPr>
          <a:xfrm>
            <a:off x="2700338" y="511175"/>
            <a:ext cx="4530725" cy="2547938"/>
          </a:xfrm>
          <a:ln/>
        </p:spPr>
      </p:sp>
      <p:sp>
        <p:nvSpPr>
          <p:cNvPr id="409603" name="Rectangle 3"/>
          <p:cNvSpPr>
            <a:spLocks noGrp="1" noChangeArrowheads="1"/>
          </p:cNvSpPr>
          <p:nvPr>
            <p:ph type="body" idx="1"/>
          </p:nvPr>
        </p:nvSpPr>
        <p:spPr>
          <a:xfrm>
            <a:off x="1323764" y="3228896"/>
            <a:ext cx="7280699" cy="3058954"/>
          </a:xfrm>
        </p:spPr>
        <p:txBody>
          <a:bodyPr/>
          <a:lstStyle/>
          <a:p>
            <a:pPr algn="l" rtl="0"/>
            <a:r>
              <a:rPr lang="nl" sz="1200" b="0" i="0" u="none" kern="1200" baseline="0" dirty="0">
                <a:solidFill>
                  <a:schemeClr val="tx1"/>
                </a:solidFill>
                <a:effectLst/>
                <a:latin typeface="+mn-lt"/>
                <a:ea typeface="ＭＳ Ｐゴシック" pitchFamily="28" charset="-128"/>
                <a:cs typeface="ＭＳ Ｐゴシック" pitchFamily="28" charset="-128"/>
              </a:rPr>
              <a:t>PV - </a:t>
            </a:r>
            <a:r>
              <a:rPr lang="en-GB" sz="1200" b="0" i="0" u="none" kern="1200" baseline="0" dirty="0">
                <a:solidFill>
                  <a:schemeClr val="tx1"/>
                </a:solidFill>
                <a:effectLst/>
                <a:latin typeface="+mn-lt"/>
                <a:ea typeface="ＭＳ Ｐゴシック" pitchFamily="28" charset="-128"/>
                <a:cs typeface="ＭＳ Ｐゴシック" pitchFamily="28" charset="-128"/>
              </a:rPr>
              <a:t>Personal Volume</a:t>
            </a:r>
            <a:r>
              <a:rPr lang="nl" sz="1200" b="0" i="0" u="none" kern="1200" baseline="0" dirty="0">
                <a:solidFill>
                  <a:schemeClr val="tx1"/>
                </a:solidFill>
                <a:effectLst/>
                <a:latin typeface="+mn-lt"/>
                <a:ea typeface="ＭＳ Ｐゴシック" pitchFamily="28" charset="-128"/>
                <a:cs typeface="ＭＳ Ｐゴシック" pitchFamily="28" charset="-128"/>
              </a:rPr>
              <a:t>: Het totale </a:t>
            </a:r>
            <a:r>
              <a:rPr lang="en-GB" sz="1200" b="0" i="0" u="none" kern="1200" baseline="0" dirty="0">
                <a:solidFill>
                  <a:schemeClr val="tx1"/>
                </a:solidFill>
                <a:effectLst/>
                <a:latin typeface="+mn-lt"/>
                <a:ea typeface="ＭＳ Ｐゴシック" pitchFamily="28" charset="-128"/>
                <a:cs typeface="ＭＳ Ｐゴシック" pitchFamily="28" charset="-128"/>
              </a:rPr>
              <a:t>Qualifying Volume</a:t>
            </a:r>
            <a:r>
              <a:rPr lang="nl" sz="1200" b="0" i="0" u="none" kern="1200" baseline="0" dirty="0">
                <a:solidFill>
                  <a:schemeClr val="tx1"/>
                </a:solidFill>
                <a:effectLst/>
                <a:latin typeface="+mn-lt"/>
                <a:ea typeface="ＭＳ Ｐゴシック" pitchFamily="28" charset="-128"/>
                <a:cs typeface="ＭＳ Ｐゴシック" pitchFamily="28" charset="-128"/>
              </a:rPr>
              <a:t>(QV) van uw persoonlijke aankopen en de aankopen van uw klanten (retail- en voorkeursklanten). De aankopen van downline-IBO's zijn hierbij NIET inbegrepen. </a:t>
            </a:r>
          </a:p>
          <a:p>
            <a:pPr algn="l" rtl="0"/>
            <a:r>
              <a:rPr lang="nl" sz="1200" b="0" i="0" u="none" kern="1200" baseline="0" dirty="0">
                <a:solidFill>
                  <a:schemeClr val="tx1"/>
                </a:solidFill>
                <a:effectLst/>
                <a:latin typeface="+mn-lt"/>
                <a:ea typeface="ＭＳ Ｐゴシック" pitchFamily="28" charset="-128"/>
                <a:cs typeface="ＭＳ Ｐゴシック" pitchFamily="28" charset="-128"/>
              </a:rPr>
              <a:t>DV - Downline-volume: Het totale </a:t>
            </a:r>
            <a:r>
              <a:rPr lang="en-GB" sz="1200" b="0" i="0" u="none" kern="1200" baseline="0" dirty="0">
                <a:solidFill>
                  <a:schemeClr val="tx1"/>
                </a:solidFill>
                <a:effectLst/>
                <a:latin typeface="+mn-lt"/>
                <a:ea typeface="ＭＳ Ｐゴシック" pitchFamily="28" charset="-128"/>
                <a:cs typeface="ＭＳ Ｐゴシック" pitchFamily="28" charset="-128"/>
              </a:rPr>
              <a:t>Personal Volume</a:t>
            </a:r>
            <a:r>
              <a:rPr lang="nl" sz="1200" b="0" i="0" u="none" kern="1200" baseline="0" dirty="0">
                <a:solidFill>
                  <a:schemeClr val="tx1"/>
                </a:solidFill>
                <a:effectLst/>
                <a:latin typeface="+mn-lt"/>
                <a:ea typeface="ＭＳ Ｐゴシック" pitchFamily="28" charset="-128"/>
                <a:cs typeface="ＭＳ Ｐゴシック" pitchFamily="28" charset="-128"/>
              </a:rPr>
              <a:t>en de volledige downline, oneindig diep en ongeacht de titels. Dit is GEEN afbreekvolume.  De DV wordt gebruikt voor kwalificatiedoeleinden en wordt toegepast op de Maximumvolumeregel.</a:t>
            </a:r>
          </a:p>
          <a:p>
            <a:pPr algn="l" rtl="0"/>
            <a:r>
              <a:rPr lang="nl" sz="1200" b="0" i="0" u="none" kern="1200" baseline="0" dirty="0">
                <a:solidFill>
                  <a:schemeClr val="tx1"/>
                </a:solidFill>
                <a:effectLst/>
                <a:latin typeface="+mn-lt"/>
                <a:ea typeface="ＭＳ Ｐゴシック" pitchFamily="28" charset="-128"/>
                <a:cs typeface="ＭＳ Ｐゴシック" pitchFamily="28" charset="-128"/>
              </a:rPr>
              <a:t>Builder-tak - Een tak met ten minste één Actieve Consultant en ten minste 1.000 DV in de gehele tak.</a:t>
            </a:r>
          </a:p>
          <a:p>
            <a:pPr algn="l" rtl="0"/>
            <a:r>
              <a:rPr lang="nl" sz="1200" b="0" i="0" u="none" kern="1200" baseline="0" dirty="0">
                <a:solidFill>
                  <a:schemeClr val="tx1"/>
                </a:solidFill>
                <a:effectLst/>
                <a:latin typeface="+mn-lt"/>
                <a:ea typeface="ＭＳ Ｐゴシック" pitchFamily="28" charset="-128"/>
                <a:cs typeface="ＭＳ Ｐゴシック" pitchFamily="28" charset="-128"/>
              </a:rPr>
              <a:t>Maximumvolumeregel - Is alleen van toepassing op kwalificatie van rang - de IBO wordt over het gehele volume betaald, inclusief het volume dat de maximumvolumeregel overschrijdt. Deze regel wordt alleen toegepast op DV. Om voor de verschillende rangen te kwalificeren wordt niet meer dan 50% van het DV meegeteld van een willekeurige kwalificatierang.  </a:t>
            </a:r>
            <a:endParaRPr lang="nl" sz="1200" dirty="0"/>
          </a:p>
        </p:txBody>
      </p:sp>
    </p:spTree>
    <p:extLst>
      <p:ext uri="{BB962C8B-B14F-4D97-AF65-F5344CB8AC3E}">
        <p14:creationId xmlns:p14="http://schemas.microsoft.com/office/powerpoint/2010/main" val="22150899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nl" sz="1200" b="0" i="0" u="none" baseline="0" dirty="0"/>
              <a:t>Bijvoorbeeld, stel dat ik een Ace Royal ben en ik heb 5 takken. In mijn 1e tak heb ik William op mijn tweede level, waar hij een betaald-als Ace Prime is en Harry op mijn 5e level, waar hij een 1e generatie en een betaald-als Ace Royal is. In mijn tweede tak is de hoogst betaalde titel een Star Elite. In mijn derde tak heb ik Charles op mijn eerste level en hij is een betaald-als Ace, Camilla op mijn 3e level en zij is betaald als een Ace Elite en Kate op mijn 8e level en zij wordt betaald als een Hero. In mijn vierde tak de hoogst betaald-als is een Star.  In mijn vijfde tak, de IBO op mijn eerste level, George is een betaald-als Ace Royal en dan drie mensen onder George is Charlotte en zij is een betaald-als Ace. Ik zal de volgende ontwikkelingsbonussen ontvangen:</a:t>
            </a:r>
          </a:p>
          <a:p>
            <a:endParaRPr lang="nl" dirty="0"/>
          </a:p>
          <a:p>
            <a:pPr algn="l" rtl="0"/>
            <a:r>
              <a:rPr lang="nl" sz="1200" b="0" i="0" u="none" baseline="0" dirty="0"/>
              <a:t>Tak 1: $ 60 (William) en $ 100 (Harry) = $ 160</a:t>
            </a:r>
          </a:p>
          <a:p>
            <a:pPr algn="l" rtl="0"/>
            <a:r>
              <a:rPr lang="nl" sz="1200" b="0" i="0" u="none" baseline="0" dirty="0"/>
              <a:t>Tak 3: $ 80 (Camilla) en $ 100 (Kate) = $ 180</a:t>
            </a:r>
          </a:p>
          <a:p>
            <a:pPr algn="l" rtl="0"/>
            <a:r>
              <a:rPr lang="nl" sz="1200" b="0" i="0" u="none" baseline="0" dirty="0"/>
              <a:t>Tak 5: $ 100 (George)</a:t>
            </a:r>
          </a:p>
          <a:p>
            <a:pPr algn="l" rtl="0"/>
            <a:r>
              <a:rPr lang="nl" sz="1200" b="0" i="0" u="none" baseline="0" dirty="0"/>
              <a:t>Tak 2 &amp; 4: 0</a:t>
            </a:r>
          </a:p>
          <a:p>
            <a:endParaRPr lang="nl" dirty="0"/>
          </a:p>
        </p:txBody>
      </p:sp>
      <p:sp>
        <p:nvSpPr>
          <p:cNvPr id="4" name="Header Placeholder 3"/>
          <p:cNvSpPr>
            <a:spLocks noGrp="1"/>
          </p:cNvSpPr>
          <p:nvPr>
            <p:ph type="hdr" sz="quarter" idx="10"/>
          </p:nvPr>
        </p:nvSpPr>
        <p:spPr/>
        <p:txBody>
          <a:bodyPr/>
          <a:lstStyle/>
          <a:p>
            <a:pPr algn="l" rtl="0">
              <a:defRPr/>
            </a:pPr>
            <a:r>
              <a:rPr lang="nl" b="0" i="0" u="none" baseline="0"/>
              <a:t>Modicare Maximizer Compensatieplan</a:t>
            </a:r>
          </a:p>
        </p:txBody>
      </p:sp>
      <p:sp>
        <p:nvSpPr>
          <p:cNvPr id="5" name="Date Placeholder 4"/>
          <p:cNvSpPr>
            <a:spLocks noGrp="1"/>
          </p:cNvSpPr>
          <p:nvPr>
            <p:ph type="dt" idx="11"/>
          </p:nvPr>
        </p:nvSpPr>
        <p:spPr/>
        <p:txBody>
          <a:bodyPr/>
          <a:lstStyle/>
          <a:p>
            <a:pPr algn="l" rtl="0"/>
            <a:fld id="{3689E6F6-868B-496B-8880-EBE5B11036CF}" type="datetime1">
              <a:rPr lang="es-ES"/>
              <a:t>17/07/2017</a:t>
            </a:fld>
            <a:endParaRPr lang="nl"/>
          </a:p>
        </p:txBody>
      </p:sp>
      <p:sp>
        <p:nvSpPr>
          <p:cNvPr id="6" name="Footer Placeholder 5"/>
          <p:cNvSpPr>
            <a:spLocks noGrp="1"/>
          </p:cNvSpPr>
          <p:nvPr>
            <p:ph type="ftr" sz="quarter" idx="12"/>
          </p:nvPr>
        </p:nvSpPr>
        <p:spPr/>
        <p:txBody>
          <a:bodyPr/>
          <a:lstStyle/>
          <a:p>
            <a:pPr algn="l" rtl="0">
              <a:defRPr/>
            </a:pPr>
            <a:r>
              <a:rPr lang="nl" b="0" i="0" u="none" baseline="0"/>
              <a:t>Vertrouwelijk - Niet verspreiden of kopiëren</a:t>
            </a:r>
          </a:p>
        </p:txBody>
      </p:sp>
      <p:sp>
        <p:nvSpPr>
          <p:cNvPr id="7" name="Slide Number Placeholder 6"/>
          <p:cNvSpPr>
            <a:spLocks noGrp="1"/>
          </p:cNvSpPr>
          <p:nvPr>
            <p:ph type="sldNum" sz="quarter" idx="13"/>
          </p:nvPr>
        </p:nvSpPr>
        <p:spPr/>
        <p:txBody>
          <a:bodyPr/>
          <a:lstStyle/>
          <a:p>
            <a:pPr algn="l" rtl="0"/>
            <a:fld id="{E5DA6FB8-E1FA-4986-8FEC-6C620890B871}" type="slidenum">
              <a:rPr/>
              <a:pPr/>
              <a:t>34</a:t>
            </a:fld>
            <a:endParaRPr lang="nl"/>
          </a:p>
        </p:txBody>
      </p:sp>
    </p:spTree>
    <p:extLst>
      <p:ext uri="{BB962C8B-B14F-4D97-AF65-F5344CB8AC3E}">
        <p14:creationId xmlns:p14="http://schemas.microsoft.com/office/powerpoint/2010/main" val="171911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Rot="1" noChangeAspect="1" noChangeArrowheads="1" noTextEdit="1"/>
          </p:cNvSpPr>
          <p:nvPr>
            <p:ph type="sldImg"/>
          </p:nvPr>
        </p:nvSpPr>
        <p:spPr>
          <a:xfrm>
            <a:off x="2700338" y="511175"/>
            <a:ext cx="4530725" cy="2547938"/>
          </a:xfrm>
          <a:ln/>
        </p:spPr>
      </p:sp>
      <p:sp>
        <p:nvSpPr>
          <p:cNvPr id="409603" name="Rectangle 3"/>
          <p:cNvSpPr>
            <a:spLocks noGrp="1" noChangeArrowheads="1"/>
          </p:cNvSpPr>
          <p:nvPr>
            <p:ph type="body" idx="1"/>
          </p:nvPr>
        </p:nvSpPr>
        <p:spPr>
          <a:xfrm>
            <a:off x="1323764" y="3228896"/>
            <a:ext cx="7280699" cy="3058954"/>
          </a:xfrm>
        </p:spPr>
        <p:txBody>
          <a:bodyPr/>
          <a:lstStyle/>
          <a:p>
            <a:pPr algn="l" rtl="0"/>
            <a:r>
              <a:rPr lang="nl" sz="1200" b="0" i="0" u="none" kern="1200" baseline="0" dirty="0">
                <a:solidFill>
                  <a:schemeClr val="tx1"/>
                </a:solidFill>
                <a:effectLst/>
                <a:latin typeface="+mn-lt"/>
                <a:ea typeface="ＭＳ Ｐゴシック" pitchFamily="28" charset="-128"/>
                <a:cs typeface="ＭＳ Ｐゴシック" pitchFamily="28" charset="-128"/>
              </a:rPr>
              <a:t>PV - </a:t>
            </a:r>
            <a:r>
              <a:rPr lang="en-GB" sz="1200" b="0" i="0" u="none" kern="1200" baseline="0" dirty="0">
                <a:solidFill>
                  <a:schemeClr val="tx1"/>
                </a:solidFill>
                <a:effectLst/>
                <a:latin typeface="+mn-lt"/>
                <a:ea typeface="ＭＳ Ｐゴシック" pitchFamily="28" charset="-128"/>
                <a:cs typeface="ＭＳ Ｐゴシック" pitchFamily="28" charset="-128"/>
              </a:rPr>
              <a:t>Personal Volume</a:t>
            </a:r>
            <a:r>
              <a:rPr lang="nl" sz="1200" b="0" i="0" u="none" kern="1200" baseline="0" dirty="0">
                <a:solidFill>
                  <a:schemeClr val="tx1"/>
                </a:solidFill>
                <a:effectLst/>
                <a:latin typeface="+mn-lt"/>
                <a:ea typeface="ＭＳ Ｐゴシック" pitchFamily="28" charset="-128"/>
                <a:cs typeface="ＭＳ Ｐゴシック" pitchFamily="28" charset="-128"/>
              </a:rPr>
              <a:t>: Het totale </a:t>
            </a:r>
            <a:r>
              <a:rPr lang="en-GB" sz="1200" b="0" i="0" u="none" kern="1200" baseline="0" dirty="0">
                <a:solidFill>
                  <a:schemeClr val="tx1"/>
                </a:solidFill>
                <a:effectLst/>
                <a:latin typeface="+mn-lt"/>
                <a:ea typeface="ＭＳ Ｐゴシック" pitchFamily="28" charset="-128"/>
                <a:cs typeface="ＭＳ Ｐゴシック" pitchFamily="28" charset="-128"/>
              </a:rPr>
              <a:t>Qualifying Volume</a:t>
            </a:r>
            <a:r>
              <a:rPr lang="nl" sz="1200" b="0" i="0" u="none" kern="1200" baseline="0" dirty="0">
                <a:solidFill>
                  <a:schemeClr val="tx1"/>
                </a:solidFill>
                <a:effectLst/>
                <a:latin typeface="+mn-lt"/>
                <a:ea typeface="ＭＳ Ｐゴシック" pitchFamily="28" charset="-128"/>
                <a:cs typeface="ＭＳ Ｐゴシック" pitchFamily="28" charset="-128"/>
              </a:rPr>
              <a:t>(QV) van uw persoonlijke aankopen en de aankopen van uw klanten (retail- en voorkeursklanten). De aankopen van downline-IBO's zijn hierbij NIET inbegrepen. </a:t>
            </a:r>
          </a:p>
          <a:p>
            <a:pPr algn="l" rtl="0"/>
            <a:r>
              <a:rPr lang="nl" sz="1200" b="0" i="0" u="none" kern="1200" baseline="0" dirty="0">
                <a:solidFill>
                  <a:schemeClr val="tx1"/>
                </a:solidFill>
                <a:effectLst/>
                <a:latin typeface="+mn-lt"/>
                <a:ea typeface="ＭＳ Ｐゴシック" pitchFamily="28" charset="-128"/>
                <a:cs typeface="ＭＳ Ｐゴシック" pitchFamily="28" charset="-128"/>
              </a:rPr>
              <a:t>DV - Downline-volume: Het totale </a:t>
            </a:r>
            <a:r>
              <a:rPr lang="en-GB" sz="1200" b="0" i="0" u="none" kern="1200" baseline="0" dirty="0">
                <a:solidFill>
                  <a:schemeClr val="tx1"/>
                </a:solidFill>
                <a:effectLst/>
                <a:latin typeface="+mn-lt"/>
                <a:ea typeface="ＭＳ Ｐゴシック" pitchFamily="28" charset="-128"/>
                <a:cs typeface="ＭＳ Ｐゴシック" pitchFamily="28" charset="-128"/>
              </a:rPr>
              <a:t>Personal Volume</a:t>
            </a:r>
            <a:r>
              <a:rPr lang="nl" sz="1200" b="0" i="0" u="none" kern="1200" baseline="0" dirty="0">
                <a:solidFill>
                  <a:schemeClr val="tx1"/>
                </a:solidFill>
                <a:effectLst/>
                <a:latin typeface="+mn-lt"/>
                <a:ea typeface="ＭＳ Ｐゴシック" pitchFamily="28" charset="-128"/>
                <a:cs typeface="ＭＳ Ｐゴシック" pitchFamily="28" charset="-128"/>
              </a:rPr>
              <a:t>en de volledige downline, oneindig diep en ongeacht de titels. Dit is GEEN afbreekvolume.  De DV wordt gebruikt voor kwalificatiedoeleinden en wordt toegepast op de Maximumvolumeregel.</a:t>
            </a:r>
          </a:p>
          <a:p>
            <a:pPr algn="l" rtl="0"/>
            <a:r>
              <a:rPr lang="nl" sz="1200" b="0" i="0" u="none" kern="1200" baseline="0" dirty="0">
                <a:solidFill>
                  <a:schemeClr val="tx1"/>
                </a:solidFill>
                <a:effectLst/>
                <a:latin typeface="+mn-lt"/>
                <a:ea typeface="ＭＳ Ｐゴシック" pitchFamily="28" charset="-128"/>
                <a:cs typeface="ＭＳ Ｐゴシック" pitchFamily="28" charset="-128"/>
              </a:rPr>
              <a:t>Builder-tak - Een tak met ten minste één Actieve Consultant en ten minste 1.000 DV in de gehele tak.</a:t>
            </a:r>
          </a:p>
          <a:p>
            <a:pPr algn="l" rtl="0"/>
            <a:r>
              <a:rPr lang="nl" sz="1200" b="0" i="0" u="none" kern="1200" baseline="0" dirty="0">
                <a:solidFill>
                  <a:schemeClr val="tx1"/>
                </a:solidFill>
                <a:effectLst/>
                <a:latin typeface="+mn-lt"/>
                <a:ea typeface="ＭＳ Ｐゴシック" pitchFamily="28" charset="-128"/>
                <a:cs typeface="ＭＳ Ｐゴシック" pitchFamily="28" charset="-128"/>
              </a:rPr>
              <a:t>Maximumvolumeregel - Is alleen van toepassing op kwalificatie van rang - de IBO wordt over het gehele volume betaald, inclusief het volume dat de maximumvolumeregel overschrijdt. Deze regel wordt alleen toegepast op DV. Om voor de verschillende rangen te kwalificeren wordt niet meer dan 50% van het DV meegeteld van een willekeurige kwalificatierang.  </a:t>
            </a:r>
            <a:endParaRPr lang="nl" sz="1200" dirty="0"/>
          </a:p>
        </p:txBody>
      </p:sp>
    </p:spTree>
    <p:extLst>
      <p:ext uri="{BB962C8B-B14F-4D97-AF65-F5344CB8AC3E}">
        <p14:creationId xmlns:p14="http://schemas.microsoft.com/office/powerpoint/2010/main" val="33312557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 dirty="0"/>
          </a:p>
        </p:txBody>
      </p:sp>
      <p:sp>
        <p:nvSpPr>
          <p:cNvPr id="4" name="Header Placeholder 3"/>
          <p:cNvSpPr>
            <a:spLocks noGrp="1"/>
          </p:cNvSpPr>
          <p:nvPr>
            <p:ph type="hdr" sz="quarter" idx="10"/>
          </p:nvPr>
        </p:nvSpPr>
        <p:spPr/>
        <p:txBody>
          <a:bodyPr/>
          <a:lstStyle/>
          <a:p>
            <a:pPr algn="l" rtl="0">
              <a:defRPr/>
            </a:pPr>
            <a:r>
              <a:rPr lang="nl" b="0" i="0" u="none" baseline="0"/>
              <a:t>Modicare Maximizer Compensatieplan</a:t>
            </a:r>
          </a:p>
        </p:txBody>
      </p:sp>
      <p:sp>
        <p:nvSpPr>
          <p:cNvPr id="5" name="Date Placeholder 4"/>
          <p:cNvSpPr>
            <a:spLocks noGrp="1"/>
          </p:cNvSpPr>
          <p:nvPr>
            <p:ph type="dt" idx="11"/>
          </p:nvPr>
        </p:nvSpPr>
        <p:spPr/>
        <p:txBody>
          <a:bodyPr/>
          <a:lstStyle/>
          <a:p>
            <a:pPr algn="l" rtl="0"/>
            <a:fld id="{BFD80AAC-0C29-418B-AE7A-0BC93A3C247E}" type="datetime1">
              <a:rPr lang="es-ES"/>
              <a:t>17/07/2017</a:t>
            </a:fld>
            <a:endParaRPr lang="nl"/>
          </a:p>
        </p:txBody>
      </p:sp>
      <p:sp>
        <p:nvSpPr>
          <p:cNvPr id="6" name="Footer Placeholder 5"/>
          <p:cNvSpPr>
            <a:spLocks noGrp="1"/>
          </p:cNvSpPr>
          <p:nvPr>
            <p:ph type="ftr" sz="quarter" idx="12"/>
          </p:nvPr>
        </p:nvSpPr>
        <p:spPr/>
        <p:txBody>
          <a:bodyPr/>
          <a:lstStyle/>
          <a:p>
            <a:pPr algn="l" rtl="0">
              <a:defRPr/>
            </a:pPr>
            <a:r>
              <a:rPr lang="nl" b="0" i="0" u="none" baseline="0"/>
              <a:t>Vertrouwelijk - Niet verspreiden of kopiëren</a:t>
            </a:r>
          </a:p>
        </p:txBody>
      </p:sp>
      <p:sp>
        <p:nvSpPr>
          <p:cNvPr id="7" name="Slide Number Placeholder 6"/>
          <p:cNvSpPr>
            <a:spLocks noGrp="1"/>
          </p:cNvSpPr>
          <p:nvPr>
            <p:ph type="sldNum" sz="quarter" idx="13"/>
          </p:nvPr>
        </p:nvSpPr>
        <p:spPr/>
        <p:txBody>
          <a:bodyPr/>
          <a:lstStyle/>
          <a:p>
            <a:pPr algn="l" rtl="0"/>
            <a:fld id="{E5DA6FB8-E1FA-4986-8FEC-6C620890B871}" type="slidenum">
              <a:rPr/>
              <a:pPr/>
              <a:t>36</a:t>
            </a:fld>
            <a:endParaRPr lang="nl"/>
          </a:p>
        </p:txBody>
      </p:sp>
    </p:spTree>
    <p:extLst>
      <p:ext uri="{BB962C8B-B14F-4D97-AF65-F5344CB8AC3E}">
        <p14:creationId xmlns:p14="http://schemas.microsoft.com/office/powerpoint/2010/main" val="727925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pPr algn="l" rtl="0"/>
            <a:fld id="{B3A44B72-5127-473E-93B9-7CF18A377F38}" type="slidenum">
              <a:rPr>
                <a:solidFill>
                  <a:prstClr val="black"/>
                </a:solidFill>
              </a:rPr>
              <a:pPr/>
              <a:t>37</a:t>
            </a:fld>
            <a:endParaRPr lang="nl">
              <a:solidFill>
                <a:prstClr val="black"/>
              </a:solidFill>
            </a:endParaRPr>
          </a:p>
        </p:txBody>
      </p:sp>
      <p:sp>
        <p:nvSpPr>
          <p:cNvPr id="48131" name="Rectangle 2"/>
          <p:cNvSpPr>
            <a:spLocks noGrp="1" noRot="1" noChangeAspect="1" noChangeArrowheads="1" noTextEdit="1"/>
          </p:cNvSpPr>
          <p:nvPr>
            <p:ph type="sldImg"/>
          </p:nvPr>
        </p:nvSpPr>
        <p:spPr>
          <a:xfrm>
            <a:off x="2697163" y="509588"/>
            <a:ext cx="4533900" cy="2549525"/>
          </a:xfrm>
          <a:ln/>
        </p:spPr>
      </p:sp>
      <p:sp>
        <p:nvSpPr>
          <p:cNvPr id="48132" name="Rectangle 3"/>
          <p:cNvSpPr>
            <a:spLocks noGrp="1" noChangeArrowheads="1"/>
          </p:cNvSpPr>
          <p:nvPr>
            <p:ph type="body" idx="1"/>
          </p:nvPr>
        </p:nvSpPr>
        <p:spPr>
          <a:noFill/>
          <a:ln/>
        </p:spPr>
        <p:txBody>
          <a:bodyPr/>
          <a:lstStyle/>
          <a:p>
            <a:pPr algn="l" rtl="0" eaLnBrk="1" hangingPunct="1"/>
            <a:endParaRPr lang="nl" dirty="0">
              <a:latin typeface="Raleway"/>
              <a:ea typeface="ヒラギノ角ゴ Pro W3" charset="-128"/>
            </a:endParaRPr>
          </a:p>
        </p:txBody>
      </p:sp>
      <p:sp>
        <p:nvSpPr>
          <p:cNvPr id="2" name="Date Placeholder 1"/>
          <p:cNvSpPr>
            <a:spLocks noGrp="1"/>
          </p:cNvSpPr>
          <p:nvPr>
            <p:ph type="dt" idx="10"/>
          </p:nvPr>
        </p:nvSpPr>
        <p:spPr/>
        <p:txBody>
          <a:bodyPr/>
          <a:lstStyle/>
          <a:p>
            <a:pPr algn="l" rtl="0"/>
            <a:fld id="{3E9D8FCC-DC3D-4F98-99F5-E292A33806F0}" type="datetime1">
              <a:rPr lang="es-ES"/>
              <a:t>17/07/2017</a:t>
            </a:fld>
            <a:endParaRPr lang="nl"/>
          </a:p>
        </p:txBody>
      </p:sp>
      <p:sp>
        <p:nvSpPr>
          <p:cNvPr id="3" name="Footer Placeholder 2"/>
          <p:cNvSpPr>
            <a:spLocks noGrp="1"/>
          </p:cNvSpPr>
          <p:nvPr>
            <p:ph type="ftr" sz="quarter" idx="11"/>
          </p:nvPr>
        </p:nvSpPr>
        <p:spPr/>
        <p:txBody>
          <a:bodyPr/>
          <a:lstStyle/>
          <a:p>
            <a:pPr algn="l" rtl="0">
              <a:defRPr/>
            </a:pPr>
            <a:r>
              <a:rPr lang="nl" b="0" i="0" u="none" baseline="0"/>
              <a:t>Vertrouwelijk - Niet verspreiden of kopiëren</a:t>
            </a:r>
          </a:p>
        </p:txBody>
      </p:sp>
      <p:sp>
        <p:nvSpPr>
          <p:cNvPr id="4" name="Header Placeholder 3"/>
          <p:cNvSpPr>
            <a:spLocks noGrp="1"/>
          </p:cNvSpPr>
          <p:nvPr>
            <p:ph type="hdr" sz="quarter" idx="12"/>
          </p:nvPr>
        </p:nvSpPr>
        <p:spPr/>
        <p:txBody>
          <a:bodyPr/>
          <a:lstStyle/>
          <a:p>
            <a:pPr algn="l" rtl="0">
              <a:defRPr/>
            </a:pPr>
            <a:r>
              <a:rPr lang="nl" b="0" i="0" u="none" baseline="0"/>
              <a:t>Modicare Maximizer Compensatieplan</a:t>
            </a:r>
          </a:p>
        </p:txBody>
      </p:sp>
    </p:spTree>
    <p:extLst>
      <p:ext uri="{BB962C8B-B14F-4D97-AF65-F5344CB8AC3E}">
        <p14:creationId xmlns:p14="http://schemas.microsoft.com/office/powerpoint/2010/main" val="23555389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 sz="2800" b="0" i="0" u="none" strike="noStrike" cap="none" normalizeH="0" baseline="0">
                <a:ln>
                  <a:noFill/>
                </a:ln>
                <a:solidFill>
                  <a:schemeClr val="tx1"/>
                </a:solidFill>
                <a:effectLst/>
                <a:latin typeface="Raleway"/>
              </a:rPr>
              <a:t>Moet de Maximumvolumeregel toevoegen</a:t>
            </a:r>
          </a:p>
          <a:p>
            <a:pPr marL="0" marR="0" lvl="0" indent="0" algn="l" defTabSz="914400" rtl="0" eaLnBrk="0" fontAlgn="base" latinLnBrk="0" hangingPunct="0">
              <a:lnSpc>
                <a:spcPct val="100000"/>
              </a:lnSpc>
              <a:spcBef>
                <a:spcPct val="0"/>
              </a:spcBef>
              <a:spcAft>
                <a:spcPct val="0"/>
              </a:spcAft>
              <a:buClrTx/>
              <a:buSzTx/>
              <a:buFontTx/>
              <a:buNone/>
              <a:tabLst/>
            </a:pPr>
            <a:r>
              <a:rPr kumimoji="0" lang="nl" sz="2800" b="0" i="0" u="none" strike="noStrike" cap="none" normalizeH="0" baseline="0">
                <a:ln>
                  <a:noFill/>
                </a:ln>
                <a:solidFill>
                  <a:schemeClr val="tx1"/>
                </a:solidFill>
                <a:effectLst/>
                <a:latin typeface="Raleway"/>
              </a:rPr>
              <a:t>Voeg totaal 5 takken toe </a:t>
            </a:r>
          </a:p>
        </p:txBody>
      </p:sp>
      <p:sp>
        <p:nvSpPr>
          <p:cNvPr id="4" name="Header Placeholder 3"/>
          <p:cNvSpPr>
            <a:spLocks noGrp="1"/>
          </p:cNvSpPr>
          <p:nvPr>
            <p:ph type="hdr" sz="quarter" idx="10"/>
          </p:nvPr>
        </p:nvSpPr>
        <p:spPr/>
        <p:txBody>
          <a:bodyPr/>
          <a:lstStyle/>
          <a:p>
            <a:pPr algn="l" rtl="0">
              <a:defRPr/>
            </a:pPr>
            <a:r>
              <a:rPr lang="nl" b="0" i="0" u="none" baseline="0"/>
              <a:t>Modicare Maximizer Compensatieplan</a:t>
            </a:r>
          </a:p>
        </p:txBody>
      </p:sp>
      <p:sp>
        <p:nvSpPr>
          <p:cNvPr id="5" name="Date Placeholder 4"/>
          <p:cNvSpPr>
            <a:spLocks noGrp="1"/>
          </p:cNvSpPr>
          <p:nvPr>
            <p:ph type="dt" idx="11"/>
          </p:nvPr>
        </p:nvSpPr>
        <p:spPr/>
        <p:txBody>
          <a:bodyPr/>
          <a:lstStyle/>
          <a:p>
            <a:pPr algn="l" rtl="0"/>
            <a:fld id="{833C6CDC-F90D-497F-B7D0-486A5EB5EAB4}" type="datetime1">
              <a:rPr lang="es-ES"/>
              <a:t>17/07/2017</a:t>
            </a:fld>
            <a:endParaRPr lang="nl"/>
          </a:p>
        </p:txBody>
      </p:sp>
      <p:sp>
        <p:nvSpPr>
          <p:cNvPr id="6" name="Footer Placeholder 5"/>
          <p:cNvSpPr>
            <a:spLocks noGrp="1"/>
          </p:cNvSpPr>
          <p:nvPr>
            <p:ph type="ftr" sz="quarter" idx="12"/>
          </p:nvPr>
        </p:nvSpPr>
        <p:spPr/>
        <p:txBody>
          <a:bodyPr/>
          <a:lstStyle/>
          <a:p>
            <a:pPr algn="l" rtl="0">
              <a:defRPr/>
            </a:pPr>
            <a:r>
              <a:rPr lang="nl" b="0" i="0" u="none" baseline="0"/>
              <a:t>Vertrouwelijk - Niet verspreiden of kopiëren</a:t>
            </a:r>
          </a:p>
        </p:txBody>
      </p:sp>
      <p:sp>
        <p:nvSpPr>
          <p:cNvPr id="7" name="Slide Number Placeholder 6"/>
          <p:cNvSpPr>
            <a:spLocks noGrp="1"/>
          </p:cNvSpPr>
          <p:nvPr>
            <p:ph type="sldNum" sz="quarter" idx="13"/>
          </p:nvPr>
        </p:nvSpPr>
        <p:spPr/>
        <p:txBody>
          <a:bodyPr/>
          <a:lstStyle/>
          <a:p>
            <a:pPr algn="l" rtl="0"/>
            <a:fld id="{E5DA6FB8-E1FA-4986-8FEC-6C620890B871}" type="slidenum">
              <a:rPr/>
              <a:pPr/>
              <a:t>38</a:t>
            </a:fld>
            <a:endParaRPr lang="nl"/>
          </a:p>
        </p:txBody>
      </p:sp>
    </p:spTree>
    <p:extLst>
      <p:ext uri="{BB962C8B-B14F-4D97-AF65-F5344CB8AC3E}">
        <p14:creationId xmlns:p14="http://schemas.microsoft.com/office/powerpoint/2010/main" val="11086194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 dirty="0"/>
          </a:p>
        </p:txBody>
      </p:sp>
      <p:sp>
        <p:nvSpPr>
          <p:cNvPr id="4" name="Header Placeholder 3"/>
          <p:cNvSpPr>
            <a:spLocks noGrp="1"/>
          </p:cNvSpPr>
          <p:nvPr>
            <p:ph type="hdr" sz="quarter" idx="10"/>
          </p:nvPr>
        </p:nvSpPr>
        <p:spPr/>
        <p:txBody>
          <a:bodyPr/>
          <a:lstStyle/>
          <a:p>
            <a:pPr algn="l" rtl="0">
              <a:defRPr/>
            </a:pPr>
            <a:r>
              <a:rPr lang="nl" b="0" i="0" u="none" baseline="0"/>
              <a:t>Modicare Maximizer Compensatieplan</a:t>
            </a:r>
          </a:p>
        </p:txBody>
      </p:sp>
      <p:sp>
        <p:nvSpPr>
          <p:cNvPr id="5" name="Date Placeholder 4"/>
          <p:cNvSpPr>
            <a:spLocks noGrp="1"/>
          </p:cNvSpPr>
          <p:nvPr>
            <p:ph type="dt" idx="11"/>
          </p:nvPr>
        </p:nvSpPr>
        <p:spPr/>
        <p:txBody>
          <a:bodyPr/>
          <a:lstStyle/>
          <a:p>
            <a:pPr algn="l" rtl="0"/>
            <a:fld id="{26A9CFE3-EE32-4718-8B1D-EDB8BBF5D86C}" type="datetime1">
              <a:rPr lang="es-ES"/>
              <a:t>17/07/2017</a:t>
            </a:fld>
            <a:endParaRPr lang="nl"/>
          </a:p>
        </p:txBody>
      </p:sp>
      <p:sp>
        <p:nvSpPr>
          <p:cNvPr id="6" name="Footer Placeholder 5"/>
          <p:cNvSpPr>
            <a:spLocks noGrp="1"/>
          </p:cNvSpPr>
          <p:nvPr>
            <p:ph type="ftr" sz="quarter" idx="12"/>
          </p:nvPr>
        </p:nvSpPr>
        <p:spPr/>
        <p:txBody>
          <a:bodyPr/>
          <a:lstStyle/>
          <a:p>
            <a:pPr algn="l" rtl="0">
              <a:defRPr/>
            </a:pPr>
            <a:r>
              <a:rPr lang="nl" b="0" i="0" u="none" baseline="0"/>
              <a:t>Vertrouwelijk - Niet verspreiden of kopiëren</a:t>
            </a:r>
          </a:p>
        </p:txBody>
      </p:sp>
      <p:sp>
        <p:nvSpPr>
          <p:cNvPr id="7" name="Slide Number Placeholder 6"/>
          <p:cNvSpPr>
            <a:spLocks noGrp="1"/>
          </p:cNvSpPr>
          <p:nvPr>
            <p:ph type="sldNum" sz="quarter" idx="13"/>
          </p:nvPr>
        </p:nvSpPr>
        <p:spPr/>
        <p:txBody>
          <a:bodyPr/>
          <a:lstStyle/>
          <a:p>
            <a:pPr algn="l" rtl="0"/>
            <a:fld id="{E5DA6FB8-E1FA-4986-8FEC-6C620890B871}" type="slidenum">
              <a:rPr/>
              <a:pPr/>
              <a:t>39</a:t>
            </a:fld>
            <a:endParaRPr lang="nl"/>
          </a:p>
        </p:txBody>
      </p:sp>
    </p:spTree>
    <p:extLst>
      <p:ext uri="{BB962C8B-B14F-4D97-AF65-F5344CB8AC3E}">
        <p14:creationId xmlns:p14="http://schemas.microsoft.com/office/powerpoint/2010/main" val="6948421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 dirty="0"/>
          </a:p>
        </p:txBody>
      </p:sp>
      <p:sp>
        <p:nvSpPr>
          <p:cNvPr id="4" name="Header Placeholder 3"/>
          <p:cNvSpPr>
            <a:spLocks noGrp="1"/>
          </p:cNvSpPr>
          <p:nvPr>
            <p:ph type="hdr" sz="quarter" idx="10"/>
          </p:nvPr>
        </p:nvSpPr>
        <p:spPr/>
        <p:txBody>
          <a:bodyPr/>
          <a:lstStyle/>
          <a:p>
            <a:pPr algn="l" rtl="0">
              <a:defRPr/>
            </a:pPr>
            <a:r>
              <a:rPr lang="nl" b="0" i="0" u="none" baseline="0"/>
              <a:t>Modicare Maximizer Compensatieplan</a:t>
            </a:r>
          </a:p>
        </p:txBody>
      </p:sp>
      <p:sp>
        <p:nvSpPr>
          <p:cNvPr id="5" name="Date Placeholder 4"/>
          <p:cNvSpPr>
            <a:spLocks noGrp="1"/>
          </p:cNvSpPr>
          <p:nvPr>
            <p:ph type="dt" idx="11"/>
          </p:nvPr>
        </p:nvSpPr>
        <p:spPr/>
        <p:txBody>
          <a:bodyPr/>
          <a:lstStyle/>
          <a:p>
            <a:pPr algn="l" rtl="0"/>
            <a:fld id="{BFD80AAC-0C29-418B-AE7A-0BC93A3C247E}" type="datetime1">
              <a:rPr lang="es-ES"/>
              <a:t>17/07/2017</a:t>
            </a:fld>
            <a:endParaRPr lang="nl"/>
          </a:p>
        </p:txBody>
      </p:sp>
      <p:sp>
        <p:nvSpPr>
          <p:cNvPr id="6" name="Footer Placeholder 5"/>
          <p:cNvSpPr>
            <a:spLocks noGrp="1"/>
          </p:cNvSpPr>
          <p:nvPr>
            <p:ph type="ftr" sz="quarter" idx="12"/>
          </p:nvPr>
        </p:nvSpPr>
        <p:spPr/>
        <p:txBody>
          <a:bodyPr/>
          <a:lstStyle/>
          <a:p>
            <a:pPr algn="l" rtl="0">
              <a:defRPr/>
            </a:pPr>
            <a:r>
              <a:rPr lang="nl" b="0" i="0" u="none" baseline="0"/>
              <a:t>Vertrouwelijk - Niet verspreiden of kopiëren</a:t>
            </a:r>
          </a:p>
        </p:txBody>
      </p:sp>
      <p:sp>
        <p:nvSpPr>
          <p:cNvPr id="7" name="Slide Number Placeholder 6"/>
          <p:cNvSpPr>
            <a:spLocks noGrp="1"/>
          </p:cNvSpPr>
          <p:nvPr>
            <p:ph type="sldNum" sz="quarter" idx="13"/>
          </p:nvPr>
        </p:nvSpPr>
        <p:spPr/>
        <p:txBody>
          <a:bodyPr/>
          <a:lstStyle/>
          <a:p>
            <a:pPr algn="l" rtl="0"/>
            <a:fld id="{E5DA6FB8-E1FA-4986-8FEC-6C620890B871}" type="slidenum">
              <a:rPr/>
              <a:pPr/>
              <a:t>40</a:t>
            </a:fld>
            <a:endParaRPr lang="nl"/>
          </a:p>
        </p:txBody>
      </p:sp>
    </p:spTree>
    <p:extLst>
      <p:ext uri="{BB962C8B-B14F-4D97-AF65-F5344CB8AC3E}">
        <p14:creationId xmlns:p14="http://schemas.microsoft.com/office/powerpoint/2010/main" val="8366007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 sz="2800" b="0" i="0" u="none" strike="noStrike" cap="none" normalizeH="0" baseline="0">
                <a:ln>
                  <a:noFill/>
                </a:ln>
                <a:solidFill>
                  <a:schemeClr val="tx1"/>
                </a:solidFill>
                <a:effectLst/>
                <a:latin typeface="Raleway"/>
              </a:rPr>
              <a:t>Bevestig of dit wordt uitbetaald over CV; Geldt dit per land of voor het gehele bedrijf?</a:t>
            </a:r>
          </a:p>
        </p:txBody>
      </p:sp>
      <p:sp>
        <p:nvSpPr>
          <p:cNvPr id="4" name="Header Placeholder 3"/>
          <p:cNvSpPr>
            <a:spLocks noGrp="1"/>
          </p:cNvSpPr>
          <p:nvPr>
            <p:ph type="hdr" sz="quarter" idx="10"/>
          </p:nvPr>
        </p:nvSpPr>
        <p:spPr/>
        <p:txBody>
          <a:bodyPr/>
          <a:lstStyle/>
          <a:p>
            <a:pPr algn="l" rtl="0">
              <a:defRPr/>
            </a:pPr>
            <a:r>
              <a:rPr lang="nl" b="0" i="0" u="none" baseline="0"/>
              <a:t>Modicare Maximizer Compensatieplan</a:t>
            </a:r>
          </a:p>
        </p:txBody>
      </p:sp>
      <p:sp>
        <p:nvSpPr>
          <p:cNvPr id="5" name="Date Placeholder 4"/>
          <p:cNvSpPr>
            <a:spLocks noGrp="1"/>
          </p:cNvSpPr>
          <p:nvPr>
            <p:ph type="dt" idx="11"/>
          </p:nvPr>
        </p:nvSpPr>
        <p:spPr/>
        <p:txBody>
          <a:bodyPr/>
          <a:lstStyle/>
          <a:p>
            <a:pPr algn="l" rtl="0"/>
            <a:fld id="{18F574A4-5494-4886-A3CD-D4E1F574F94B}" type="datetime1">
              <a:rPr lang="es-ES"/>
              <a:t>17/07/2017</a:t>
            </a:fld>
            <a:endParaRPr lang="nl"/>
          </a:p>
        </p:txBody>
      </p:sp>
      <p:sp>
        <p:nvSpPr>
          <p:cNvPr id="6" name="Footer Placeholder 5"/>
          <p:cNvSpPr>
            <a:spLocks noGrp="1"/>
          </p:cNvSpPr>
          <p:nvPr>
            <p:ph type="ftr" sz="quarter" idx="12"/>
          </p:nvPr>
        </p:nvSpPr>
        <p:spPr/>
        <p:txBody>
          <a:bodyPr/>
          <a:lstStyle/>
          <a:p>
            <a:pPr algn="l" rtl="0">
              <a:defRPr/>
            </a:pPr>
            <a:r>
              <a:rPr lang="nl" b="0" i="0" u="none" baseline="0"/>
              <a:t>Vertrouwelijk - Niet verspreiden of kopiëren</a:t>
            </a:r>
          </a:p>
        </p:txBody>
      </p:sp>
      <p:sp>
        <p:nvSpPr>
          <p:cNvPr id="7" name="Slide Number Placeholder 6"/>
          <p:cNvSpPr>
            <a:spLocks noGrp="1"/>
          </p:cNvSpPr>
          <p:nvPr>
            <p:ph type="sldNum" sz="quarter" idx="13"/>
          </p:nvPr>
        </p:nvSpPr>
        <p:spPr/>
        <p:txBody>
          <a:bodyPr/>
          <a:lstStyle/>
          <a:p>
            <a:pPr algn="l" rtl="0"/>
            <a:fld id="{E5DA6FB8-E1FA-4986-8FEC-6C620890B871}" type="slidenum">
              <a:rPr/>
              <a:pPr/>
              <a:t>41</a:t>
            </a:fld>
            <a:endParaRPr lang="nl"/>
          </a:p>
        </p:txBody>
      </p:sp>
    </p:spTree>
    <p:extLst>
      <p:ext uri="{BB962C8B-B14F-4D97-AF65-F5344CB8AC3E}">
        <p14:creationId xmlns:p14="http://schemas.microsoft.com/office/powerpoint/2010/main" val="1440206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 dirty="0"/>
          </a:p>
        </p:txBody>
      </p:sp>
      <p:sp>
        <p:nvSpPr>
          <p:cNvPr id="4" name="Header Placeholder 3"/>
          <p:cNvSpPr>
            <a:spLocks noGrp="1"/>
          </p:cNvSpPr>
          <p:nvPr>
            <p:ph type="hdr" sz="quarter" idx="10"/>
          </p:nvPr>
        </p:nvSpPr>
        <p:spPr/>
        <p:txBody>
          <a:bodyPr/>
          <a:lstStyle/>
          <a:p>
            <a:pPr algn="l" rtl="0">
              <a:defRPr/>
            </a:pPr>
            <a:r>
              <a:rPr lang="nl" b="0" i="0" u="none" baseline="0"/>
              <a:t>Modicare Maximizer Compensatieplan</a:t>
            </a:r>
          </a:p>
        </p:txBody>
      </p:sp>
      <p:sp>
        <p:nvSpPr>
          <p:cNvPr id="5" name="Date Placeholder 4"/>
          <p:cNvSpPr>
            <a:spLocks noGrp="1"/>
          </p:cNvSpPr>
          <p:nvPr>
            <p:ph type="dt" idx="11"/>
          </p:nvPr>
        </p:nvSpPr>
        <p:spPr/>
        <p:txBody>
          <a:bodyPr/>
          <a:lstStyle/>
          <a:p>
            <a:pPr algn="l" rtl="0"/>
            <a:fld id="{1810E0A2-AFD3-426F-B9EC-9ADF8091C750}" type="datetime1">
              <a:rPr lang="es-ES"/>
              <a:t>17/07/2017</a:t>
            </a:fld>
            <a:endParaRPr lang="nl"/>
          </a:p>
        </p:txBody>
      </p:sp>
      <p:sp>
        <p:nvSpPr>
          <p:cNvPr id="6" name="Footer Placeholder 5"/>
          <p:cNvSpPr>
            <a:spLocks noGrp="1"/>
          </p:cNvSpPr>
          <p:nvPr>
            <p:ph type="ftr" sz="quarter" idx="12"/>
          </p:nvPr>
        </p:nvSpPr>
        <p:spPr/>
        <p:txBody>
          <a:bodyPr/>
          <a:lstStyle/>
          <a:p>
            <a:pPr algn="l" rtl="0">
              <a:defRPr/>
            </a:pPr>
            <a:r>
              <a:rPr lang="nl" b="0" i="0" u="none" baseline="0"/>
              <a:t>Vertrouwelijk - Niet verspreiden of kopiëren</a:t>
            </a:r>
          </a:p>
        </p:txBody>
      </p:sp>
      <p:sp>
        <p:nvSpPr>
          <p:cNvPr id="7" name="Slide Number Placeholder 6"/>
          <p:cNvSpPr>
            <a:spLocks noGrp="1"/>
          </p:cNvSpPr>
          <p:nvPr>
            <p:ph type="sldNum" sz="quarter" idx="13"/>
          </p:nvPr>
        </p:nvSpPr>
        <p:spPr/>
        <p:txBody>
          <a:bodyPr/>
          <a:lstStyle/>
          <a:p>
            <a:pPr algn="l" rtl="0"/>
            <a:fld id="{E5DA6FB8-E1FA-4986-8FEC-6C620890B871}" type="slidenum">
              <a:rPr/>
              <a:pPr/>
              <a:t>4</a:t>
            </a:fld>
            <a:endParaRPr lang="nl"/>
          </a:p>
        </p:txBody>
      </p:sp>
    </p:spTree>
    <p:extLst>
      <p:ext uri="{BB962C8B-B14F-4D97-AF65-F5344CB8AC3E}">
        <p14:creationId xmlns:p14="http://schemas.microsoft.com/office/powerpoint/2010/main" val="24166959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nl" sz="1200" b="1" i="0" u="none" kern="1200" baseline="0" dirty="0">
                <a:solidFill>
                  <a:schemeClr val="tx1"/>
                </a:solidFill>
                <a:effectLst/>
                <a:latin typeface="+mn-lt"/>
                <a:ea typeface="ＭＳ Ｐゴシック" pitchFamily="28" charset="-128"/>
                <a:cs typeface="ＭＳ Ｐゴシック" pitchFamily="28" charset="-128"/>
              </a:rPr>
              <a:t>Uitleg:</a:t>
            </a:r>
            <a:r>
              <a:rPr lang="nl" sz="1200" b="0" i="0" u="none" kern="1200" baseline="0" dirty="0">
                <a:solidFill>
                  <a:schemeClr val="tx1"/>
                </a:solidFill>
                <a:effectLst/>
                <a:latin typeface="+mn-lt"/>
                <a:ea typeface="ＭＳ Ｐゴシック" pitchFamily="28" charset="-128"/>
                <a:cs typeface="ＭＳ Ｐゴシック" pitchFamily="28" charset="-128"/>
              </a:rPr>
              <a:t> Wanneer u zich als Leider heeft gekwalificeerd, kunt u een match ontvangen op de Unilevel Bonus-, Fast Start Bonus- en Turbo Infinity Bonus-inkomsten van de generaties onder u. </a:t>
            </a:r>
            <a:r>
              <a:rPr lang="nl" sz="1200" b="0" i="0" u="none" kern="1200" baseline="0" dirty="0">
                <a:solidFill>
                  <a:srgbClr val="FF0000"/>
                </a:solidFill>
                <a:effectLst/>
                <a:latin typeface="+mn-lt"/>
                <a:ea typeface="ＭＳ Ｐゴシック" pitchFamily="28" charset="-128"/>
                <a:cs typeface="ＭＳ Ｐゴシック" pitchFamily="28" charset="-128"/>
              </a:rPr>
              <a:t>Het bedrag van de match wordt gebaseerd op de betalingstitel van de persoon waarvoor u de match ontvangt, maar zal uw eigen betalingstitel niet overschrijden. </a:t>
            </a:r>
            <a:r>
              <a:rPr lang="nl" sz="1200" b="0" i="0" u="none" kern="1200" baseline="0" dirty="0">
                <a:solidFill>
                  <a:schemeClr val="tx1"/>
                </a:solidFill>
                <a:effectLst/>
                <a:latin typeface="+mn-lt"/>
                <a:ea typeface="ＭＳ Ｐゴシック" pitchFamily="28" charset="-128"/>
                <a:cs typeface="ＭＳ Ｐゴシック" pitchFamily="28" charset="-128"/>
              </a:rPr>
              <a:t>Als de totale uitbetaling voor de bonus 8% van het totale bedrijfs-CV overschrijdt, worden al deze uitbetalingen met een gelijk percentage gereduceerd om binnen budget te blijven. </a:t>
            </a:r>
          </a:p>
          <a:p>
            <a:pPr algn="l" rtl="0"/>
            <a:r>
              <a:rPr lang="nl" sz="1200" b="0" i="0" u="none" kern="1200" baseline="0" dirty="0">
                <a:solidFill>
                  <a:schemeClr val="tx1"/>
                </a:solidFill>
                <a:effectLst/>
                <a:latin typeface="+mn-lt"/>
                <a:ea typeface="ＭＳ Ｐゴシック" pitchFamily="28" charset="-128"/>
                <a:cs typeface="ＭＳ Ｐゴシック" pitchFamily="28" charset="-128"/>
              </a:rPr>
              <a:t> </a:t>
            </a:r>
          </a:p>
          <a:p>
            <a:endParaRPr lang="nl" dirty="0"/>
          </a:p>
        </p:txBody>
      </p:sp>
      <p:sp>
        <p:nvSpPr>
          <p:cNvPr id="4" name="Header Placeholder 3"/>
          <p:cNvSpPr>
            <a:spLocks noGrp="1"/>
          </p:cNvSpPr>
          <p:nvPr>
            <p:ph type="hdr" sz="quarter" idx="10"/>
          </p:nvPr>
        </p:nvSpPr>
        <p:spPr/>
        <p:txBody>
          <a:bodyPr/>
          <a:lstStyle/>
          <a:p>
            <a:pPr algn="l" rtl="0">
              <a:defRPr/>
            </a:pPr>
            <a:r>
              <a:rPr lang="nl" b="0" i="0" u="none" baseline="0"/>
              <a:t>Modicare Maximizer Compensatieplan</a:t>
            </a:r>
          </a:p>
        </p:txBody>
      </p:sp>
      <p:sp>
        <p:nvSpPr>
          <p:cNvPr id="5" name="Date Placeholder 4"/>
          <p:cNvSpPr>
            <a:spLocks noGrp="1"/>
          </p:cNvSpPr>
          <p:nvPr>
            <p:ph type="dt" idx="11"/>
          </p:nvPr>
        </p:nvSpPr>
        <p:spPr/>
        <p:txBody>
          <a:bodyPr/>
          <a:lstStyle/>
          <a:p>
            <a:pPr algn="l" rtl="0"/>
            <a:fld id="{2692FA08-720B-4AFC-ACF3-A3C8AFAFDCE8}" type="datetime1">
              <a:rPr lang="es-ES"/>
              <a:t>17/07/2017</a:t>
            </a:fld>
            <a:endParaRPr lang="nl"/>
          </a:p>
        </p:txBody>
      </p:sp>
      <p:sp>
        <p:nvSpPr>
          <p:cNvPr id="6" name="Footer Placeholder 5"/>
          <p:cNvSpPr>
            <a:spLocks noGrp="1"/>
          </p:cNvSpPr>
          <p:nvPr>
            <p:ph type="ftr" sz="quarter" idx="12"/>
          </p:nvPr>
        </p:nvSpPr>
        <p:spPr/>
        <p:txBody>
          <a:bodyPr/>
          <a:lstStyle/>
          <a:p>
            <a:pPr algn="l" rtl="0">
              <a:defRPr/>
            </a:pPr>
            <a:r>
              <a:rPr lang="nl" b="0" i="0" u="none" baseline="0"/>
              <a:t>Vertrouwelijk - Niet verspreiden of kopiëren</a:t>
            </a:r>
          </a:p>
        </p:txBody>
      </p:sp>
      <p:sp>
        <p:nvSpPr>
          <p:cNvPr id="7" name="Slide Number Placeholder 6"/>
          <p:cNvSpPr>
            <a:spLocks noGrp="1"/>
          </p:cNvSpPr>
          <p:nvPr>
            <p:ph type="sldNum" sz="quarter" idx="13"/>
          </p:nvPr>
        </p:nvSpPr>
        <p:spPr/>
        <p:txBody>
          <a:bodyPr/>
          <a:lstStyle/>
          <a:p>
            <a:pPr algn="l" rtl="0"/>
            <a:fld id="{E5DA6FB8-E1FA-4986-8FEC-6C620890B871}" type="slidenum">
              <a:rPr/>
              <a:pPr/>
              <a:t>42</a:t>
            </a:fld>
            <a:endParaRPr lang="nl"/>
          </a:p>
        </p:txBody>
      </p:sp>
    </p:spTree>
    <p:extLst>
      <p:ext uri="{BB962C8B-B14F-4D97-AF65-F5344CB8AC3E}">
        <p14:creationId xmlns:p14="http://schemas.microsoft.com/office/powerpoint/2010/main" val="13808903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nl" sz="1200" b="0" i="0" u="none" kern="1200" baseline="0">
                <a:solidFill>
                  <a:schemeClr val="tx1"/>
                </a:solidFill>
                <a:effectLst/>
                <a:latin typeface="+mn-lt"/>
                <a:ea typeface="ＭＳ Ｐゴシック" pitchFamily="28" charset="-128"/>
                <a:cs typeface="ＭＳ Ｐゴシック" pitchFamily="28" charset="-128"/>
              </a:rPr>
              <a:t>Wanneer u zich als Leider heeft gekwalificeerd, kunt u een match ontvangen op de Unilevel Bonus-, Fast Start Bonus- en Turbo Infinity Bonus-inkomsten van de generaties onder u. </a:t>
            </a:r>
            <a:r>
              <a:rPr lang="nl" sz="1200" b="0" i="0" u="none" kern="1200" baseline="0">
                <a:solidFill>
                  <a:srgbClr val="FF0000"/>
                </a:solidFill>
                <a:effectLst/>
                <a:latin typeface="+mn-lt"/>
                <a:ea typeface="ＭＳ Ｐゴシック" pitchFamily="28" charset="-128"/>
                <a:cs typeface="ＭＳ Ｐゴシック" pitchFamily="28" charset="-128"/>
              </a:rPr>
              <a:t>Het bedrag van de match wordt gebaseerd op de betalingstitel van de persoon waarvoor u de match ontvangt, maar zal uw eigen betalingstitel niet overschrijden. </a:t>
            </a:r>
            <a:r>
              <a:rPr lang="nl" sz="1200" b="0" i="0" u="none" kern="1200" baseline="0">
                <a:solidFill>
                  <a:schemeClr val="tx1"/>
                </a:solidFill>
                <a:effectLst/>
                <a:latin typeface="+mn-lt"/>
                <a:ea typeface="ＭＳ Ｐゴシック" pitchFamily="28" charset="-128"/>
                <a:cs typeface="ＭＳ Ｐゴシック" pitchFamily="28" charset="-128"/>
              </a:rPr>
              <a:t>Als de totale uitbetaling voor de bonus 8% van het totale bedrijfs-CV overschrijdt, worden al deze uitbetalingen met een gelijk percentage gereduceerd om binnen budget te blijven. </a:t>
            </a:r>
          </a:p>
          <a:p>
            <a:pPr algn="l" rtl="0"/>
            <a:r>
              <a:rPr lang="nl" sz="1200" b="0" i="0" u="none" kern="1200" baseline="0">
                <a:solidFill>
                  <a:schemeClr val="tx1"/>
                </a:solidFill>
                <a:effectLst/>
                <a:latin typeface="+mn-lt"/>
                <a:ea typeface="ＭＳ Ｐゴシック" pitchFamily="28" charset="-128"/>
                <a:cs typeface="ＭＳ Ｐゴシック" pitchFamily="28" charset="-128"/>
              </a:rPr>
              <a:t> </a:t>
            </a:r>
          </a:p>
          <a:p>
            <a:endParaRPr lang="nl" dirty="0"/>
          </a:p>
        </p:txBody>
      </p:sp>
      <p:sp>
        <p:nvSpPr>
          <p:cNvPr id="4" name="Header Placeholder 3"/>
          <p:cNvSpPr>
            <a:spLocks noGrp="1"/>
          </p:cNvSpPr>
          <p:nvPr>
            <p:ph type="hdr" sz="quarter" idx="10"/>
          </p:nvPr>
        </p:nvSpPr>
        <p:spPr/>
        <p:txBody>
          <a:bodyPr/>
          <a:lstStyle/>
          <a:p>
            <a:pPr algn="l" rtl="0">
              <a:defRPr/>
            </a:pPr>
            <a:r>
              <a:rPr lang="nl" b="0" i="0" u="none" baseline="0"/>
              <a:t>Modicare Maximizer Compensatieplan</a:t>
            </a:r>
          </a:p>
        </p:txBody>
      </p:sp>
      <p:sp>
        <p:nvSpPr>
          <p:cNvPr id="5" name="Date Placeholder 4"/>
          <p:cNvSpPr>
            <a:spLocks noGrp="1"/>
          </p:cNvSpPr>
          <p:nvPr>
            <p:ph type="dt" idx="11"/>
          </p:nvPr>
        </p:nvSpPr>
        <p:spPr/>
        <p:txBody>
          <a:bodyPr/>
          <a:lstStyle/>
          <a:p>
            <a:pPr algn="l" rtl="0"/>
            <a:fld id="{617935A0-A646-4231-B1D5-A39AD7C28C5C}" type="datetime1">
              <a:rPr lang="es-ES"/>
              <a:t>17/07/2017</a:t>
            </a:fld>
            <a:endParaRPr lang="nl"/>
          </a:p>
        </p:txBody>
      </p:sp>
      <p:sp>
        <p:nvSpPr>
          <p:cNvPr id="6" name="Footer Placeholder 5"/>
          <p:cNvSpPr>
            <a:spLocks noGrp="1"/>
          </p:cNvSpPr>
          <p:nvPr>
            <p:ph type="ftr" sz="quarter" idx="12"/>
          </p:nvPr>
        </p:nvSpPr>
        <p:spPr/>
        <p:txBody>
          <a:bodyPr/>
          <a:lstStyle/>
          <a:p>
            <a:pPr algn="l" rtl="0">
              <a:defRPr/>
            </a:pPr>
            <a:r>
              <a:rPr lang="nl" b="0" i="0" u="none" baseline="0"/>
              <a:t>Vertrouwelijk - Niet verspreiden of kopiëren</a:t>
            </a:r>
          </a:p>
        </p:txBody>
      </p:sp>
      <p:sp>
        <p:nvSpPr>
          <p:cNvPr id="7" name="Slide Number Placeholder 6"/>
          <p:cNvSpPr>
            <a:spLocks noGrp="1"/>
          </p:cNvSpPr>
          <p:nvPr>
            <p:ph type="sldNum" sz="quarter" idx="13"/>
          </p:nvPr>
        </p:nvSpPr>
        <p:spPr/>
        <p:txBody>
          <a:bodyPr/>
          <a:lstStyle/>
          <a:p>
            <a:pPr algn="l" rtl="0"/>
            <a:fld id="{E5DA6FB8-E1FA-4986-8FEC-6C620890B871}" type="slidenum">
              <a:rPr/>
              <a:pPr/>
              <a:t>43</a:t>
            </a:fld>
            <a:endParaRPr lang="nl"/>
          </a:p>
        </p:txBody>
      </p:sp>
    </p:spTree>
    <p:extLst>
      <p:ext uri="{BB962C8B-B14F-4D97-AF65-F5344CB8AC3E}">
        <p14:creationId xmlns:p14="http://schemas.microsoft.com/office/powerpoint/2010/main" val="40042864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nl" sz="1200" b="0" i="0" u="none" baseline="0" dirty="0">
                <a:latin typeface="Arvo"/>
                <a:ea typeface="Arvo" panose="02000000000000000000" pitchFamily="2" charset="0"/>
                <a:cs typeface="Arvo"/>
              </a:rPr>
              <a:t>Check match wordt betaald op de Unilevel Bonus-, Fast Start Bonus- </a:t>
            </a:r>
            <a:r>
              <a:rPr lang="nl" sz="1200" b="0" i="0" u="none" baseline="0" dirty="0">
                <a:latin typeface="Arvo"/>
                <a:cs typeface="Arvo"/>
              </a:rPr>
              <a:t>en Turbo Infinity Bonus-inkomsten </a:t>
            </a:r>
            <a:r>
              <a:rPr lang="nl" sz="1200" b="0" i="0" u="none" baseline="0" dirty="0">
                <a:latin typeface="Arvo" panose="02000000000000000000" pitchFamily="2" charset="0"/>
                <a:ea typeface="Arvo" panose="02000000000000000000" pitchFamily="2" charset="0"/>
                <a:cs typeface="ＭＳ Ｐゴシック" pitchFamily="28" charset="-128"/>
              </a:rPr>
              <a:t>van de generaties onder u. </a:t>
            </a:r>
            <a:r>
              <a:rPr lang="nl" sz="1200" b="0" i="0" u="none" baseline="0" dirty="0">
                <a:solidFill>
                  <a:srgbClr val="FF0000"/>
                </a:solidFill>
                <a:latin typeface="Arvo" panose="02000000000000000000" pitchFamily="2" charset="0"/>
                <a:ea typeface="Arvo" panose="02000000000000000000" pitchFamily="2" charset="0"/>
                <a:cs typeface="ＭＳ Ｐゴシック" pitchFamily="28" charset="-128"/>
              </a:rPr>
              <a:t>Het % van de match wordt gebaseerd op de betalingstitel van de persoon waarvoor u de match ontvangt, maar zal uw eigen betalingstitel niet overschrijden. Het per Match Cap is gebaseerd op uw eigen betalingstitel. </a:t>
            </a:r>
            <a:r>
              <a:rPr lang="nl" sz="1200" b="0" i="0" u="none" baseline="0" dirty="0">
                <a:latin typeface="Arvo" panose="02000000000000000000" pitchFamily="2" charset="0"/>
                <a:ea typeface="Arvo" panose="02000000000000000000" pitchFamily="2" charset="0"/>
                <a:cs typeface="ＭＳ Ｐゴシック" pitchFamily="28" charset="-128"/>
              </a:rPr>
              <a:t>8% Cap op totale bedrijfs CV.</a:t>
            </a:r>
          </a:p>
          <a:p>
            <a:endParaRPr lang="nl" dirty="0"/>
          </a:p>
        </p:txBody>
      </p:sp>
      <p:sp>
        <p:nvSpPr>
          <p:cNvPr id="4" name="Header Placeholder 3"/>
          <p:cNvSpPr>
            <a:spLocks noGrp="1"/>
          </p:cNvSpPr>
          <p:nvPr>
            <p:ph type="hdr" sz="quarter" idx="10"/>
          </p:nvPr>
        </p:nvSpPr>
        <p:spPr/>
        <p:txBody>
          <a:bodyPr/>
          <a:lstStyle/>
          <a:p>
            <a:pPr algn="l" rtl="0">
              <a:defRPr/>
            </a:pPr>
            <a:r>
              <a:rPr lang="nl" b="0" i="0" u="none" baseline="0"/>
              <a:t>Modicare Maximizer Compensatieplan</a:t>
            </a:r>
          </a:p>
        </p:txBody>
      </p:sp>
      <p:sp>
        <p:nvSpPr>
          <p:cNvPr id="5" name="Date Placeholder 4"/>
          <p:cNvSpPr>
            <a:spLocks noGrp="1"/>
          </p:cNvSpPr>
          <p:nvPr>
            <p:ph type="dt" idx="11"/>
          </p:nvPr>
        </p:nvSpPr>
        <p:spPr/>
        <p:txBody>
          <a:bodyPr/>
          <a:lstStyle/>
          <a:p>
            <a:pPr algn="l" rtl="0"/>
            <a:fld id="{227D008E-069B-40CA-9719-C0366C1E3CF8}" type="datetime1">
              <a:rPr lang="es-ES"/>
              <a:t>17/07/2017</a:t>
            </a:fld>
            <a:endParaRPr lang="nl"/>
          </a:p>
        </p:txBody>
      </p:sp>
      <p:sp>
        <p:nvSpPr>
          <p:cNvPr id="6" name="Footer Placeholder 5"/>
          <p:cNvSpPr>
            <a:spLocks noGrp="1"/>
          </p:cNvSpPr>
          <p:nvPr>
            <p:ph type="ftr" sz="quarter" idx="12"/>
          </p:nvPr>
        </p:nvSpPr>
        <p:spPr/>
        <p:txBody>
          <a:bodyPr/>
          <a:lstStyle/>
          <a:p>
            <a:pPr algn="l" rtl="0">
              <a:defRPr/>
            </a:pPr>
            <a:r>
              <a:rPr lang="nl" b="0" i="0" u="none" baseline="0"/>
              <a:t>Vertrouwelijk - Niet verspreiden of kopiëren</a:t>
            </a:r>
          </a:p>
        </p:txBody>
      </p:sp>
      <p:sp>
        <p:nvSpPr>
          <p:cNvPr id="7" name="Slide Number Placeholder 6"/>
          <p:cNvSpPr>
            <a:spLocks noGrp="1"/>
          </p:cNvSpPr>
          <p:nvPr>
            <p:ph type="sldNum" sz="quarter" idx="13"/>
          </p:nvPr>
        </p:nvSpPr>
        <p:spPr/>
        <p:txBody>
          <a:bodyPr/>
          <a:lstStyle/>
          <a:p>
            <a:pPr algn="l" rtl="0"/>
            <a:fld id="{E5DA6FB8-E1FA-4986-8FEC-6C620890B871}" type="slidenum">
              <a:rPr/>
              <a:pPr/>
              <a:t>44</a:t>
            </a:fld>
            <a:endParaRPr lang="nl"/>
          </a:p>
        </p:txBody>
      </p:sp>
    </p:spTree>
    <p:extLst>
      <p:ext uri="{BB962C8B-B14F-4D97-AF65-F5344CB8AC3E}">
        <p14:creationId xmlns:p14="http://schemas.microsoft.com/office/powerpoint/2010/main" val="39855613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pPr algn="l" rtl="0"/>
            <a:fld id="{B3A44B72-5127-473E-93B9-7CF18A377F38}" type="slidenum">
              <a:rPr>
                <a:solidFill>
                  <a:prstClr val="black"/>
                </a:solidFill>
              </a:rPr>
              <a:pPr/>
              <a:t>45</a:t>
            </a:fld>
            <a:endParaRPr lang="nl">
              <a:solidFill>
                <a:prstClr val="black"/>
              </a:solidFill>
            </a:endParaRPr>
          </a:p>
        </p:txBody>
      </p:sp>
      <p:sp>
        <p:nvSpPr>
          <p:cNvPr id="48131" name="Rectangle 2"/>
          <p:cNvSpPr>
            <a:spLocks noGrp="1" noRot="1" noChangeAspect="1" noChangeArrowheads="1" noTextEdit="1"/>
          </p:cNvSpPr>
          <p:nvPr>
            <p:ph type="sldImg"/>
          </p:nvPr>
        </p:nvSpPr>
        <p:spPr>
          <a:xfrm>
            <a:off x="2697163" y="509588"/>
            <a:ext cx="4533900" cy="2549525"/>
          </a:xfrm>
          <a:ln/>
        </p:spPr>
      </p:sp>
      <p:sp>
        <p:nvSpPr>
          <p:cNvPr id="48132" name="Rectangle 3"/>
          <p:cNvSpPr>
            <a:spLocks noGrp="1" noChangeArrowheads="1"/>
          </p:cNvSpPr>
          <p:nvPr>
            <p:ph type="body" idx="1"/>
          </p:nvPr>
        </p:nvSpPr>
        <p:spPr>
          <a:noFill/>
          <a:ln/>
        </p:spPr>
        <p:txBody>
          <a:bodyPr/>
          <a:lstStyle/>
          <a:p>
            <a:pPr algn="l" rtl="0" eaLnBrk="1" hangingPunct="1"/>
            <a:endParaRPr lang="nl" dirty="0">
              <a:latin typeface="Raleway"/>
              <a:ea typeface="ヒラギノ角ゴ Pro W3" charset="-128"/>
            </a:endParaRPr>
          </a:p>
        </p:txBody>
      </p:sp>
      <p:sp>
        <p:nvSpPr>
          <p:cNvPr id="2" name="Date Placeholder 1"/>
          <p:cNvSpPr>
            <a:spLocks noGrp="1"/>
          </p:cNvSpPr>
          <p:nvPr>
            <p:ph type="dt" idx="10"/>
          </p:nvPr>
        </p:nvSpPr>
        <p:spPr/>
        <p:txBody>
          <a:bodyPr/>
          <a:lstStyle/>
          <a:p>
            <a:pPr algn="l" rtl="0"/>
            <a:fld id="{3E9D8FCC-DC3D-4F98-99F5-E292A33806F0}" type="datetime1">
              <a:rPr lang="es-ES"/>
              <a:t>17/07/2017</a:t>
            </a:fld>
            <a:endParaRPr lang="nl"/>
          </a:p>
        </p:txBody>
      </p:sp>
      <p:sp>
        <p:nvSpPr>
          <p:cNvPr id="3" name="Footer Placeholder 2"/>
          <p:cNvSpPr>
            <a:spLocks noGrp="1"/>
          </p:cNvSpPr>
          <p:nvPr>
            <p:ph type="ftr" sz="quarter" idx="11"/>
          </p:nvPr>
        </p:nvSpPr>
        <p:spPr/>
        <p:txBody>
          <a:bodyPr/>
          <a:lstStyle/>
          <a:p>
            <a:pPr algn="l" rtl="0">
              <a:defRPr/>
            </a:pPr>
            <a:r>
              <a:rPr lang="nl" b="0" i="0" u="none" baseline="0"/>
              <a:t>Vertrouwelijk - Niet verspreiden of kopiëren</a:t>
            </a:r>
          </a:p>
        </p:txBody>
      </p:sp>
      <p:sp>
        <p:nvSpPr>
          <p:cNvPr id="4" name="Header Placeholder 3"/>
          <p:cNvSpPr>
            <a:spLocks noGrp="1"/>
          </p:cNvSpPr>
          <p:nvPr>
            <p:ph type="hdr" sz="quarter" idx="12"/>
          </p:nvPr>
        </p:nvSpPr>
        <p:spPr/>
        <p:txBody>
          <a:bodyPr/>
          <a:lstStyle/>
          <a:p>
            <a:pPr algn="l" rtl="0">
              <a:defRPr/>
            </a:pPr>
            <a:r>
              <a:rPr lang="nl" b="0" i="0" u="none" baseline="0"/>
              <a:t>Modicare Maximizer Compensatieplan</a:t>
            </a:r>
          </a:p>
        </p:txBody>
      </p:sp>
    </p:spTree>
    <p:extLst>
      <p:ext uri="{BB962C8B-B14F-4D97-AF65-F5344CB8AC3E}">
        <p14:creationId xmlns:p14="http://schemas.microsoft.com/office/powerpoint/2010/main" val="32707367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l" rtl="0"/>
            <a:fld id="{3723F0F0-4193-4CF9-8122-B559DF114263}" type="slidenum">
              <a:rPr/>
              <a:pPr/>
              <a:t>46</a:t>
            </a:fld>
            <a:endParaRPr lang="nl"/>
          </a:p>
        </p:txBody>
      </p:sp>
      <p:sp>
        <p:nvSpPr>
          <p:cNvPr id="347138" name="Rectangle 2"/>
          <p:cNvSpPr>
            <a:spLocks noGrp="1" noRot="1" noChangeAspect="1" noChangeArrowheads="1" noTextEdit="1"/>
          </p:cNvSpPr>
          <p:nvPr>
            <p:ph type="sldImg"/>
          </p:nvPr>
        </p:nvSpPr>
        <p:spPr>
          <a:xfrm>
            <a:off x="2697163" y="509588"/>
            <a:ext cx="4533900" cy="2549525"/>
          </a:xfrm>
          <a:ln/>
        </p:spPr>
      </p:sp>
      <p:sp>
        <p:nvSpPr>
          <p:cNvPr id="347139" name="Rectangle 3"/>
          <p:cNvSpPr>
            <a:spLocks noGrp="1" noChangeArrowheads="1"/>
          </p:cNvSpPr>
          <p:nvPr>
            <p:ph type="body" idx="1"/>
          </p:nvPr>
        </p:nvSpPr>
        <p:spPr/>
        <p:txBody>
          <a:bodyPr/>
          <a:lstStyle/>
          <a:p>
            <a:endParaRPr lang="nl"/>
          </a:p>
        </p:txBody>
      </p:sp>
      <p:sp>
        <p:nvSpPr>
          <p:cNvPr id="2" name="Date Placeholder 1"/>
          <p:cNvSpPr>
            <a:spLocks noGrp="1"/>
          </p:cNvSpPr>
          <p:nvPr>
            <p:ph type="dt" idx="10"/>
          </p:nvPr>
        </p:nvSpPr>
        <p:spPr/>
        <p:txBody>
          <a:bodyPr/>
          <a:lstStyle/>
          <a:p>
            <a:pPr algn="l" rtl="0"/>
            <a:fld id="{7F2C2C22-CADE-40A2-96F1-F95EC41E7BBF}" type="datetime1">
              <a:rPr lang="es-ES"/>
              <a:t>17/07/2017</a:t>
            </a:fld>
            <a:endParaRPr lang="nl"/>
          </a:p>
        </p:txBody>
      </p:sp>
      <p:sp>
        <p:nvSpPr>
          <p:cNvPr id="3" name="Footer Placeholder 2"/>
          <p:cNvSpPr>
            <a:spLocks noGrp="1"/>
          </p:cNvSpPr>
          <p:nvPr>
            <p:ph type="ftr" sz="quarter" idx="11"/>
          </p:nvPr>
        </p:nvSpPr>
        <p:spPr/>
        <p:txBody>
          <a:bodyPr/>
          <a:lstStyle/>
          <a:p>
            <a:pPr algn="l" rtl="0">
              <a:defRPr/>
            </a:pPr>
            <a:r>
              <a:rPr lang="nl" b="0" i="0" u="none" baseline="0"/>
              <a:t>Vertrouwelijk - Niet verspreiden of kopiëren</a:t>
            </a:r>
          </a:p>
        </p:txBody>
      </p:sp>
      <p:sp>
        <p:nvSpPr>
          <p:cNvPr id="4" name="Header Placeholder 3"/>
          <p:cNvSpPr>
            <a:spLocks noGrp="1"/>
          </p:cNvSpPr>
          <p:nvPr>
            <p:ph type="hdr" sz="quarter" idx="12"/>
          </p:nvPr>
        </p:nvSpPr>
        <p:spPr/>
        <p:txBody>
          <a:bodyPr/>
          <a:lstStyle/>
          <a:p>
            <a:pPr algn="l" rtl="0">
              <a:defRPr/>
            </a:pPr>
            <a:r>
              <a:rPr lang="nl" b="0" i="0" u="none" baseline="0"/>
              <a:t>Modicare Maximizer Compensatieplan</a:t>
            </a:r>
          </a:p>
        </p:txBody>
      </p:sp>
    </p:spTree>
    <p:extLst>
      <p:ext uri="{BB962C8B-B14F-4D97-AF65-F5344CB8AC3E}">
        <p14:creationId xmlns:p14="http://schemas.microsoft.com/office/powerpoint/2010/main" val="5332311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nl" b="0" i="0" u="none" baseline="0" dirty="0"/>
              <a:t>NuSKIN heeft een erg harde breuk </a:t>
            </a:r>
            <a:endParaRPr lang="nl" dirty="0"/>
          </a:p>
        </p:txBody>
      </p:sp>
      <p:sp>
        <p:nvSpPr>
          <p:cNvPr id="4" name="Slide Number Placeholder 3"/>
          <p:cNvSpPr>
            <a:spLocks noGrp="1"/>
          </p:cNvSpPr>
          <p:nvPr>
            <p:ph type="sldNum" sz="quarter" idx="10"/>
          </p:nvPr>
        </p:nvSpPr>
        <p:spPr/>
        <p:txBody>
          <a:bodyPr/>
          <a:lstStyle/>
          <a:p>
            <a:pPr algn="l" rtl="0"/>
            <a:fld id="{C30C2157-A748-2F4A-B749-FCBE504CC3FD}" type="slidenum">
              <a:rPr/>
              <a:t>47</a:t>
            </a:fld>
            <a:endParaRPr lang="nl"/>
          </a:p>
        </p:txBody>
      </p:sp>
    </p:spTree>
    <p:extLst>
      <p:ext uri="{BB962C8B-B14F-4D97-AF65-F5344CB8AC3E}">
        <p14:creationId xmlns:p14="http://schemas.microsoft.com/office/powerpoint/2010/main" val="25938702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pPr algn="l" rtl="0"/>
            <a:fld id="{B3A44B72-5127-473E-93B9-7CF18A377F38}" type="slidenum">
              <a:rPr>
                <a:solidFill>
                  <a:prstClr val="black"/>
                </a:solidFill>
              </a:rPr>
              <a:pPr/>
              <a:t>48</a:t>
            </a:fld>
            <a:endParaRPr lang="nl">
              <a:solidFill>
                <a:prstClr val="black"/>
              </a:solidFill>
            </a:endParaRPr>
          </a:p>
        </p:txBody>
      </p:sp>
      <p:sp>
        <p:nvSpPr>
          <p:cNvPr id="48131" name="Rectangle 2"/>
          <p:cNvSpPr>
            <a:spLocks noGrp="1" noRot="1" noChangeAspect="1" noChangeArrowheads="1" noTextEdit="1"/>
          </p:cNvSpPr>
          <p:nvPr>
            <p:ph type="sldImg"/>
          </p:nvPr>
        </p:nvSpPr>
        <p:spPr>
          <a:xfrm>
            <a:off x="2697163" y="509588"/>
            <a:ext cx="4533900" cy="2549525"/>
          </a:xfrm>
          <a:ln/>
        </p:spPr>
      </p:sp>
      <p:sp>
        <p:nvSpPr>
          <p:cNvPr id="48132" name="Rectangle 3"/>
          <p:cNvSpPr>
            <a:spLocks noGrp="1" noChangeArrowheads="1"/>
          </p:cNvSpPr>
          <p:nvPr>
            <p:ph type="body" idx="1"/>
          </p:nvPr>
        </p:nvSpPr>
        <p:spPr>
          <a:noFill/>
          <a:ln/>
        </p:spPr>
        <p:txBody>
          <a:bodyPr/>
          <a:lstStyle/>
          <a:p>
            <a:pPr algn="l" rtl="0" eaLnBrk="1" hangingPunct="1"/>
            <a:endParaRPr lang="nl" dirty="0">
              <a:latin typeface="Raleway"/>
              <a:ea typeface="ヒラギノ角ゴ Pro W3" charset="-128"/>
            </a:endParaRPr>
          </a:p>
        </p:txBody>
      </p:sp>
      <p:sp>
        <p:nvSpPr>
          <p:cNvPr id="2" name="Date Placeholder 1"/>
          <p:cNvSpPr>
            <a:spLocks noGrp="1"/>
          </p:cNvSpPr>
          <p:nvPr>
            <p:ph type="dt" idx="10"/>
          </p:nvPr>
        </p:nvSpPr>
        <p:spPr/>
        <p:txBody>
          <a:bodyPr/>
          <a:lstStyle/>
          <a:p>
            <a:pPr algn="l" rtl="0"/>
            <a:fld id="{3E9D8FCC-DC3D-4F98-99F5-E292A33806F0}" type="datetime1">
              <a:rPr lang="es-ES"/>
              <a:t>17/07/2017</a:t>
            </a:fld>
            <a:endParaRPr lang="nl"/>
          </a:p>
        </p:txBody>
      </p:sp>
      <p:sp>
        <p:nvSpPr>
          <p:cNvPr id="3" name="Footer Placeholder 2"/>
          <p:cNvSpPr>
            <a:spLocks noGrp="1"/>
          </p:cNvSpPr>
          <p:nvPr>
            <p:ph type="ftr" sz="quarter" idx="11"/>
          </p:nvPr>
        </p:nvSpPr>
        <p:spPr/>
        <p:txBody>
          <a:bodyPr/>
          <a:lstStyle/>
          <a:p>
            <a:pPr algn="l" rtl="0">
              <a:defRPr/>
            </a:pPr>
            <a:r>
              <a:rPr lang="nl" b="0" i="0" u="none" baseline="0"/>
              <a:t>Vertrouwelijk - Niet verspreiden of kopiëren</a:t>
            </a:r>
          </a:p>
        </p:txBody>
      </p:sp>
      <p:sp>
        <p:nvSpPr>
          <p:cNvPr id="4" name="Header Placeholder 3"/>
          <p:cNvSpPr>
            <a:spLocks noGrp="1"/>
          </p:cNvSpPr>
          <p:nvPr>
            <p:ph type="hdr" sz="quarter" idx="12"/>
          </p:nvPr>
        </p:nvSpPr>
        <p:spPr/>
        <p:txBody>
          <a:bodyPr/>
          <a:lstStyle/>
          <a:p>
            <a:pPr algn="l" rtl="0">
              <a:defRPr/>
            </a:pPr>
            <a:r>
              <a:rPr lang="nl" b="0" i="0" u="none" baseline="0"/>
              <a:t>Modicare Maximizer Compensatieplan</a:t>
            </a:r>
          </a:p>
        </p:txBody>
      </p:sp>
    </p:spTree>
    <p:extLst>
      <p:ext uri="{BB962C8B-B14F-4D97-AF65-F5344CB8AC3E}">
        <p14:creationId xmlns:p14="http://schemas.microsoft.com/office/powerpoint/2010/main" val="1682169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lgn="l" rtl="0"/>
            <a:r>
              <a:rPr lang="nl" sz="1200" b="1" i="0" u="none" kern="1200" baseline="0" dirty="0">
                <a:solidFill>
                  <a:schemeClr val="tx1"/>
                </a:solidFill>
                <a:effectLst/>
                <a:latin typeface="+mn-lt"/>
                <a:ea typeface="ＭＳ Ｐゴシック" pitchFamily="28" charset="-128"/>
                <a:cs typeface="ＭＳ Ｐゴシック" pitchFamily="28" charset="-128"/>
              </a:rPr>
              <a:t>Opmerkingen bij verkoopbonus </a:t>
            </a:r>
            <a:endParaRPr lang="nl" sz="1200" kern="1200" dirty="0">
              <a:solidFill>
                <a:schemeClr val="tx1"/>
              </a:solidFill>
              <a:effectLst/>
              <a:latin typeface="+mn-lt"/>
              <a:ea typeface="ＭＳ Ｐゴシック" pitchFamily="28" charset="-128"/>
              <a:cs typeface="ＭＳ Ｐゴシック" pitchFamily="28" charset="-128"/>
            </a:endParaRPr>
          </a:p>
          <a:p>
            <a:pPr algn="l" rtl="0"/>
            <a:r>
              <a:rPr lang="nl" sz="1200" b="1" i="0" u="none" kern="1200" baseline="0" dirty="0">
                <a:solidFill>
                  <a:schemeClr val="tx1"/>
                </a:solidFill>
                <a:effectLst/>
                <a:latin typeface="+mn-lt"/>
                <a:ea typeface="ＭＳ Ｐゴシック" pitchFamily="28" charset="-128"/>
                <a:cs typeface="ＭＳ Ｐゴシック" pitchFamily="28" charset="-128"/>
              </a:rPr>
              <a:t>Retailwinst: </a:t>
            </a:r>
            <a:r>
              <a:rPr lang="nl" sz="1200" b="0" i="0" u="none" kern="1200" baseline="0" dirty="0">
                <a:solidFill>
                  <a:schemeClr val="tx1"/>
                </a:solidFill>
                <a:effectLst/>
                <a:latin typeface="+mn-lt"/>
                <a:ea typeface="ＭＳ Ｐゴシック" pitchFamily="28" charset="-128"/>
                <a:cs typeface="ＭＳ Ｐゴシック" pitchFamily="28" charset="-128"/>
              </a:rPr>
              <a:t>De 10% retailwinst wordt alleen betaald op retailklanten want Voorkeursklanten en IBO's kopen in op dezelfde prijs welke 10% korting is op de verkoopprijs. Er is geen minimum PV-vereiste om deze bonus te ontvangen. </a:t>
            </a:r>
          </a:p>
          <a:p>
            <a:pPr algn="l" rtl="0"/>
            <a:r>
              <a:rPr lang="nl" sz="1200" b="1" i="0" u="none" kern="1200" baseline="0" dirty="0">
                <a:solidFill>
                  <a:schemeClr val="tx1"/>
                </a:solidFill>
                <a:effectLst/>
                <a:latin typeface="+mn-lt"/>
                <a:ea typeface="ＭＳ Ｐゴシック" pitchFamily="28" charset="-128"/>
                <a:cs typeface="ＭＳ Ｐゴシック" pitchFamily="28" charset="-128"/>
              </a:rPr>
              <a:t>Persoonlijke verkoopcommissie: </a:t>
            </a:r>
            <a:endParaRPr lang="nl" sz="1200" kern="1200" dirty="0">
              <a:solidFill>
                <a:schemeClr val="tx1"/>
              </a:solidFill>
              <a:effectLst/>
              <a:latin typeface="+mn-lt"/>
              <a:ea typeface="ＭＳ Ｐゴシック" pitchFamily="28" charset="-128"/>
              <a:cs typeface="ＭＳ Ｐゴシック" pitchFamily="28" charset="-128"/>
            </a:endParaRPr>
          </a:p>
          <a:p>
            <a:pPr lvl="0" algn="l" rtl="0"/>
            <a:r>
              <a:rPr lang="nl" sz="1200" b="0" i="0" u="none" kern="1200" baseline="0" dirty="0">
                <a:solidFill>
                  <a:schemeClr val="tx1"/>
                </a:solidFill>
                <a:effectLst/>
                <a:latin typeface="+mn-lt"/>
                <a:ea typeface="ＭＳ Ｐゴシック" pitchFamily="28" charset="-128"/>
                <a:cs typeface="ＭＳ Ｐゴシック" pitchFamily="28" charset="-128"/>
              </a:rPr>
              <a:t>Dit wordt betaald over de volledige verkoopprijs van de persoonlijke inkopen van distributeurs en van hun klantinkopen (zowel Retailklant als Voorkeursklant). </a:t>
            </a:r>
          </a:p>
          <a:p>
            <a:pPr lvl="0" algn="l" rtl="0"/>
            <a:r>
              <a:rPr lang="nl" sz="1200" b="0" i="0" u="none" kern="1200" baseline="0" dirty="0">
                <a:solidFill>
                  <a:schemeClr val="tx1"/>
                </a:solidFill>
                <a:effectLst/>
                <a:latin typeface="+mn-lt"/>
                <a:ea typeface="ＭＳ Ｐゴシック" pitchFamily="28" charset="-128"/>
                <a:cs typeface="ＭＳ Ｐゴシック" pitchFamily="28" charset="-128"/>
              </a:rPr>
              <a:t>Omdat zowel PC's als IBO's dezelfde prijs betalen, wordt de drijfveer voor een klant om zich als distributeur te registreren om zo de korting te krijgen, geminimaliseerd.</a:t>
            </a:r>
          </a:p>
          <a:p>
            <a:pPr lvl="0" algn="l" rtl="0"/>
            <a:r>
              <a:rPr lang="nl" sz="1200" b="0" i="0" u="none" kern="1200" baseline="0" dirty="0">
                <a:solidFill>
                  <a:schemeClr val="tx1"/>
                </a:solidFill>
                <a:effectLst/>
                <a:latin typeface="+mn-lt"/>
                <a:ea typeface="ＭＳ Ｐゴシック" pitchFamily="28" charset="-128"/>
                <a:cs typeface="ＭＳ Ｐゴシック" pitchFamily="28" charset="-128"/>
              </a:rPr>
              <a:t>Door te eisen dat een IBO tenminste 400 PV heeft voordat zij een persoonlijke verkoopscommissie krijgen, wordt de drijfveer voor een klant om te registreren voor de korting verder verlaagd sinds zij dan 400+ (€ 360 + betaald ten tijde van de aankoop) moeten inkopen voordat zij in aanmerking komen voor de extra korting bovenop de korting die zij ontvangen als een PC. Dit motiveert en beloont IBO's voor het vinden van zowel Retailklanten en Voorkeursklanten die zullen bijdragen aan de PV van die IBO.</a:t>
            </a:r>
          </a:p>
          <a:p>
            <a:pPr lvl="0" algn="l" rtl="0"/>
            <a:r>
              <a:rPr lang="nl" sz="1200" b="0" i="0" u="none" kern="1200" baseline="0" dirty="0">
                <a:solidFill>
                  <a:schemeClr val="tx1"/>
                </a:solidFill>
                <a:effectLst/>
                <a:latin typeface="+mn-lt"/>
                <a:ea typeface="ＭＳ Ｐゴシック" pitchFamily="28" charset="-128"/>
                <a:cs typeface="ＭＳ Ｐゴシック" pitchFamily="28" charset="-128"/>
              </a:rPr>
              <a:t>De verkoopbonussen zijn de enige bonussen die betaald worden over de volledige verkoopprijs. Door het betalen van deze bonussen over de gehele verkoop ondersteunen we de waardepositie van onze producten verder.</a:t>
            </a:r>
          </a:p>
          <a:p>
            <a:endParaRPr lang="nl" dirty="0"/>
          </a:p>
        </p:txBody>
      </p:sp>
      <p:sp>
        <p:nvSpPr>
          <p:cNvPr id="4" name="Header Placeholder 3"/>
          <p:cNvSpPr>
            <a:spLocks noGrp="1"/>
          </p:cNvSpPr>
          <p:nvPr>
            <p:ph type="hdr" sz="quarter" idx="10"/>
          </p:nvPr>
        </p:nvSpPr>
        <p:spPr/>
        <p:txBody>
          <a:bodyPr/>
          <a:lstStyle/>
          <a:p>
            <a:pPr algn="l" rtl="0">
              <a:defRPr/>
            </a:pPr>
            <a:r>
              <a:rPr lang="nl" b="0" i="0" u="none" baseline="0"/>
              <a:t>Modicare Maximizer Compensatieplan</a:t>
            </a:r>
          </a:p>
        </p:txBody>
      </p:sp>
      <p:sp>
        <p:nvSpPr>
          <p:cNvPr id="5" name="Date Placeholder 4"/>
          <p:cNvSpPr>
            <a:spLocks noGrp="1"/>
          </p:cNvSpPr>
          <p:nvPr>
            <p:ph type="dt" idx="11"/>
          </p:nvPr>
        </p:nvSpPr>
        <p:spPr/>
        <p:txBody>
          <a:bodyPr/>
          <a:lstStyle/>
          <a:p>
            <a:pPr algn="l" rtl="0"/>
            <a:fld id="{4C750F51-1108-45D6-BD2D-D9A44A8C5C25}" type="datetime1">
              <a:rPr lang="es-ES"/>
              <a:t>17/07/2017</a:t>
            </a:fld>
            <a:endParaRPr lang="nl"/>
          </a:p>
        </p:txBody>
      </p:sp>
      <p:sp>
        <p:nvSpPr>
          <p:cNvPr id="6" name="Footer Placeholder 5"/>
          <p:cNvSpPr>
            <a:spLocks noGrp="1"/>
          </p:cNvSpPr>
          <p:nvPr>
            <p:ph type="ftr" sz="quarter" idx="12"/>
          </p:nvPr>
        </p:nvSpPr>
        <p:spPr/>
        <p:txBody>
          <a:bodyPr/>
          <a:lstStyle/>
          <a:p>
            <a:pPr algn="l" rtl="0">
              <a:defRPr/>
            </a:pPr>
            <a:r>
              <a:rPr lang="nl" b="0" i="0" u="none" baseline="0"/>
              <a:t>Vertrouwelijk - Niet verspreiden of kopiëren</a:t>
            </a:r>
          </a:p>
        </p:txBody>
      </p:sp>
      <p:sp>
        <p:nvSpPr>
          <p:cNvPr id="7" name="Slide Number Placeholder 6"/>
          <p:cNvSpPr>
            <a:spLocks noGrp="1"/>
          </p:cNvSpPr>
          <p:nvPr>
            <p:ph type="sldNum" sz="quarter" idx="13"/>
          </p:nvPr>
        </p:nvSpPr>
        <p:spPr/>
        <p:txBody>
          <a:bodyPr/>
          <a:lstStyle/>
          <a:p>
            <a:pPr algn="l" rtl="0"/>
            <a:fld id="{E5DA6FB8-E1FA-4986-8FEC-6C620890B871}" type="slidenum">
              <a:rPr/>
              <a:pPr/>
              <a:t>49</a:t>
            </a:fld>
            <a:endParaRPr lang="nl"/>
          </a:p>
        </p:txBody>
      </p:sp>
    </p:spTree>
    <p:extLst>
      <p:ext uri="{BB962C8B-B14F-4D97-AF65-F5344CB8AC3E}">
        <p14:creationId xmlns:p14="http://schemas.microsoft.com/office/powerpoint/2010/main" val="7902497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lnSpc>
                <a:spcPct val="120000"/>
              </a:lnSpc>
            </a:pPr>
            <a:r>
              <a:rPr lang="nl" sz="1200" b="0" i="0" u="none" baseline="0" dirty="0">
                <a:latin typeface="Arvo" panose="02000000000000000000" pitchFamily="2" charset="0"/>
              </a:rPr>
              <a:t>Maximumvolumeregel: Wordt alleen toegepast op DV. Niet meer dan dit DV (meestal 50% van het vereiste DV) wordt meegeteld van een willekeurige tak of van het PV van de IBO.  Is alleen van toepassing op </a:t>
            </a:r>
            <a:r>
              <a:rPr lang="nl" sz="1200" b="1" i="0" u="none" baseline="0" dirty="0">
                <a:latin typeface="Arvo" panose="02000000000000000000" pitchFamily="2" charset="0"/>
              </a:rPr>
              <a:t>kwalificatie van rang</a:t>
            </a:r>
            <a:r>
              <a:rPr lang="nl" sz="1200" b="0" i="0" u="none" baseline="0" dirty="0">
                <a:latin typeface="Arvo" panose="02000000000000000000" pitchFamily="2" charset="0"/>
              </a:rPr>
              <a:t> - de IBO wordt over het </a:t>
            </a:r>
            <a:r>
              <a:rPr lang="nl" sz="1200" b="1" i="0" u="none" baseline="0" dirty="0">
                <a:latin typeface="Arvo" panose="02000000000000000000" pitchFamily="2" charset="0"/>
              </a:rPr>
              <a:t>gehele volume</a:t>
            </a:r>
            <a:r>
              <a:rPr lang="nl" sz="1200" b="0" i="0" u="none" baseline="0" dirty="0">
                <a:latin typeface="Arvo" panose="02000000000000000000" pitchFamily="2" charset="0"/>
              </a:rPr>
              <a:t> betaald, inclusief het volume dat de maximumvolumeregel overschrijdt. </a:t>
            </a:r>
          </a:p>
          <a:p>
            <a:endParaRPr lang="nl" dirty="0"/>
          </a:p>
        </p:txBody>
      </p:sp>
      <p:sp>
        <p:nvSpPr>
          <p:cNvPr id="4" name="Header Placeholder 3"/>
          <p:cNvSpPr>
            <a:spLocks noGrp="1"/>
          </p:cNvSpPr>
          <p:nvPr>
            <p:ph type="hdr" sz="quarter" idx="10"/>
          </p:nvPr>
        </p:nvSpPr>
        <p:spPr/>
        <p:txBody>
          <a:bodyPr/>
          <a:lstStyle/>
          <a:p>
            <a:pPr algn="l" rtl="0">
              <a:defRPr/>
            </a:pPr>
            <a:r>
              <a:rPr lang="nl" b="0" i="0" u="none" baseline="0"/>
              <a:t>Modicare Maximizer Compensatieplan</a:t>
            </a:r>
          </a:p>
        </p:txBody>
      </p:sp>
      <p:sp>
        <p:nvSpPr>
          <p:cNvPr id="5" name="Date Placeholder 4"/>
          <p:cNvSpPr>
            <a:spLocks noGrp="1"/>
          </p:cNvSpPr>
          <p:nvPr>
            <p:ph type="dt" idx="11"/>
          </p:nvPr>
        </p:nvSpPr>
        <p:spPr/>
        <p:txBody>
          <a:bodyPr/>
          <a:lstStyle/>
          <a:p>
            <a:pPr algn="l" rtl="0"/>
            <a:fld id="{FDE1D2B2-65A4-450C-A020-D8B53133CEBA}" type="datetime1">
              <a:rPr lang="es-ES"/>
              <a:t>17/07/2017</a:t>
            </a:fld>
            <a:endParaRPr lang="nl"/>
          </a:p>
        </p:txBody>
      </p:sp>
      <p:sp>
        <p:nvSpPr>
          <p:cNvPr id="6" name="Footer Placeholder 5"/>
          <p:cNvSpPr>
            <a:spLocks noGrp="1"/>
          </p:cNvSpPr>
          <p:nvPr>
            <p:ph type="ftr" sz="quarter" idx="12"/>
          </p:nvPr>
        </p:nvSpPr>
        <p:spPr/>
        <p:txBody>
          <a:bodyPr/>
          <a:lstStyle/>
          <a:p>
            <a:pPr algn="l" rtl="0">
              <a:defRPr/>
            </a:pPr>
            <a:r>
              <a:rPr lang="nl" b="0" i="0" u="none" baseline="0"/>
              <a:t>Vertrouwelijk - Niet verspreiden of kopiëren</a:t>
            </a:r>
          </a:p>
        </p:txBody>
      </p:sp>
      <p:sp>
        <p:nvSpPr>
          <p:cNvPr id="7" name="Slide Number Placeholder 6"/>
          <p:cNvSpPr>
            <a:spLocks noGrp="1"/>
          </p:cNvSpPr>
          <p:nvPr>
            <p:ph type="sldNum" sz="quarter" idx="13"/>
          </p:nvPr>
        </p:nvSpPr>
        <p:spPr/>
        <p:txBody>
          <a:bodyPr/>
          <a:lstStyle/>
          <a:p>
            <a:pPr algn="l" rtl="0"/>
            <a:fld id="{E5DA6FB8-E1FA-4986-8FEC-6C620890B871}" type="slidenum">
              <a:rPr/>
              <a:pPr/>
              <a:t>50</a:t>
            </a:fld>
            <a:endParaRPr lang="nl"/>
          </a:p>
        </p:txBody>
      </p:sp>
    </p:spTree>
    <p:extLst>
      <p:ext uri="{BB962C8B-B14F-4D97-AF65-F5344CB8AC3E}">
        <p14:creationId xmlns:p14="http://schemas.microsoft.com/office/powerpoint/2010/main" val="11440436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nl" sz="1200" b="1" i="0" u="none" baseline="0" dirty="0">
                <a:latin typeface="Arvo" panose="02000000000000000000" pitchFamily="2" charset="0"/>
              </a:rPr>
              <a:t>Builder-tak (BT):</a:t>
            </a:r>
            <a:r>
              <a:rPr lang="nl" sz="1200" b="0" i="0" u="none" baseline="0" dirty="0">
                <a:latin typeface="Arvo" panose="02000000000000000000" pitchFamily="2" charset="0"/>
              </a:rPr>
              <a:t> Een tak met ten minste één Actieve IBO (200 PV) en ten minste </a:t>
            </a:r>
            <a:r>
              <a:rPr lang="nl" sz="1200" b="1" i="0" u="none" baseline="0" dirty="0">
                <a:latin typeface="Arvo" panose="02000000000000000000" pitchFamily="2" charset="0"/>
              </a:rPr>
              <a:t>1.000 DV</a:t>
            </a:r>
            <a:r>
              <a:rPr lang="nl" sz="1200" b="0" i="0" u="none" baseline="0" dirty="0">
                <a:latin typeface="Arvo" panose="02000000000000000000" pitchFamily="2" charset="0"/>
              </a:rPr>
              <a:t> in de gehele tak.</a:t>
            </a:r>
          </a:p>
          <a:p>
            <a:endParaRPr lang="nl" dirty="0"/>
          </a:p>
        </p:txBody>
      </p:sp>
      <p:sp>
        <p:nvSpPr>
          <p:cNvPr id="4" name="Header Placeholder 3"/>
          <p:cNvSpPr>
            <a:spLocks noGrp="1"/>
          </p:cNvSpPr>
          <p:nvPr>
            <p:ph type="hdr" sz="quarter" idx="10"/>
          </p:nvPr>
        </p:nvSpPr>
        <p:spPr/>
        <p:txBody>
          <a:bodyPr/>
          <a:lstStyle/>
          <a:p>
            <a:pPr algn="l" rtl="0">
              <a:defRPr/>
            </a:pPr>
            <a:r>
              <a:rPr lang="nl" b="0" i="0" u="none" baseline="0"/>
              <a:t>Modicare Maximizer Compensatieplan</a:t>
            </a:r>
          </a:p>
        </p:txBody>
      </p:sp>
      <p:sp>
        <p:nvSpPr>
          <p:cNvPr id="5" name="Date Placeholder 4"/>
          <p:cNvSpPr>
            <a:spLocks noGrp="1"/>
          </p:cNvSpPr>
          <p:nvPr>
            <p:ph type="dt" idx="11"/>
          </p:nvPr>
        </p:nvSpPr>
        <p:spPr/>
        <p:txBody>
          <a:bodyPr/>
          <a:lstStyle/>
          <a:p>
            <a:pPr algn="l" rtl="0"/>
            <a:fld id="{98C18F58-6E15-4044-9DF9-D1F2F8B59824}" type="datetime1">
              <a:rPr lang="es-ES"/>
              <a:t>17/07/2017</a:t>
            </a:fld>
            <a:endParaRPr lang="nl"/>
          </a:p>
        </p:txBody>
      </p:sp>
      <p:sp>
        <p:nvSpPr>
          <p:cNvPr id="6" name="Footer Placeholder 5"/>
          <p:cNvSpPr>
            <a:spLocks noGrp="1"/>
          </p:cNvSpPr>
          <p:nvPr>
            <p:ph type="ftr" sz="quarter" idx="12"/>
          </p:nvPr>
        </p:nvSpPr>
        <p:spPr/>
        <p:txBody>
          <a:bodyPr/>
          <a:lstStyle/>
          <a:p>
            <a:pPr algn="l" rtl="0">
              <a:defRPr/>
            </a:pPr>
            <a:r>
              <a:rPr lang="nl" b="0" i="0" u="none" baseline="0"/>
              <a:t>Vertrouwelijk - Niet verspreiden of kopiëren</a:t>
            </a:r>
          </a:p>
        </p:txBody>
      </p:sp>
      <p:sp>
        <p:nvSpPr>
          <p:cNvPr id="7" name="Slide Number Placeholder 6"/>
          <p:cNvSpPr>
            <a:spLocks noGrp="1"/>
          </p:cNvSpPr>
          <p:nvPr>
            <p:ph type="sldNum" sz="quarter" idx="13"/>
          </p:nvPr>
        </p:nvSpPr>
        <p:spPr/>
        <p:txBody>
          <a:bodyPr/>
          <a:lstStyle/>
          <a:p>
            <a:pPr algn="l" rtl="0"/>
            <a:fld id="{E5DA6FB8-E1FA-4986-8FEC-6C620890B871}" type="slidenum">
              <a:rPr/>
              <a:pPr/>
              <a:t>51</a:t>
            </a:fld>
            <a:endParaRPr lang="nl"/>
          </a:p>
        </p:txBody>
      </p:sp>
    </p:spTree>
    <p:extLst>
      <p:ext uri="{BB962C8B-B14F-4D97-AF65-F5344CB8AC3E}">
        <p14:creationId xmlns:p14="http://schemas.microsoft.com/office/powerpoint/2010/main" val="3400032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rtl="0">
              <a:buNone/>
            </a:pPr>
            <a:r>
              <a:rPr lang="nl" sz="1200" b="1" i="0" u="none" baseline="0">
                <a:latin typeface="Arvo" panose="02000000000000000000" pitchFamily="2" charset="0"/>
                <a:ea typeface="Arvo" panose="02000000000000000000" pitchFamily="2" charset="0"/>
                <a:cs typeface="Raleway"/>
              </a:rPr>
              <a:t>Geleidelijk gouden handboeien opbouwen</a:t>
            </a:r>
          </a:p>
          <a:p>
            <a:pPr marL="0" indent="0" algn="l" rtl="0">
              <a:buNone/>
            </a:pPr>
            <a:r>
              <a:rPr lang="nl" sz="1200" b="0" i="0" u="none" baseline="0">
                <a:latin typeface="Arvo" panose="02000000000000000000" pitchFamily="2" charset="0"/>
                <a:ea typeface="Arvo" panose="02000000000000000000" pitchFamily="2" charset="0"/>
                <a:cs typeface="Raleway"/>
              </a:rPr>
              <a:t>Verdien een voorspelbare &amp; betrouwbare € 300 - 500 per maand</a:t>
            </a:r>
            <a:endParaRPr lang="nl" sz="1200" b="1" dirty="0">
              <a:latin typeface="Arvo" panose="02000000000000000000" pitchFamily="2" charset="0"/>
              <a:ea typeface="Arvo" panose="02000000000000000000" pitchFamily="2" charset="0"/>
              <a:cs typeface="Raleway"/>
            </a:endParaRPr>
          </a:p>
        </p:txBody>
      </p:sp>
      <p:sp>
        <p:nvSpPr>
          <p:cNvPr id="4" name="Header Placeholder 3"/>
          <p:cNvSpPr>
            <a:spLocks noGrp="1"/>
          </p:cNvSpPr>
          <p:nvPr>
            <p:ph type="hdr" sz="quarter" idx="10"/>
          </p:nvPr>
        </p:nvSpPr>
        <p:spPr/>
        <p:txBody>
          <a:bodyPr/>
          <a:lstStyle/>
          <a:p>
            <a:pPr algn="l" rtl="0">
              <a:defRPr/>
            </a:pPr>
            <a:r>
              <a:rPr lang="nl" b="0" i="0" u="none" baseline="0"/>
              <a:t>Modicare Maximizer Compensatieplan</a:t>
            </a:r>
          </a:p>
        </p:txBody>
      </p:sp>
      <p:sp>
        <p:nvSpPr>
          <p:cNvPr id="5" name="Date Placeholder 4"/>
          <p:cNvSpPr>
            <a:spLocks noGrp="1"/>
          </p:cNvSpPr>
          <p:nvPr>
            <p:ph type="dt" idx="11"/>
          </p:nvPr>
        </p:nvSpPr>
        <p:spPr/>
        <p:txBody>
          <a:bodyPr/>
          <a:lstStyle/>
          <a:p>
            <a:pPr algn="l" rtl="0"/>
            <a:fld id="{31D1B5F8-1D26-45CD-BD3C-8F204E5EC5FA}" type="datetime1">
              <a:rPr lang="es-ES"/>
              <a:t>17/07/2017</a:t>
            </a:fld>
            <a:endParaRPr lang="nl"/>
          </a:p>
        </p:txBody>
      </p:sp>
      <p:sp>
        <p:nvSpPr>
          <p:cNvPr id="6" name="Footer Placeholder 5"/>
          <p:cNvSpPr>
            <a:spLocks noGrp="1"/>
          </p:cNvSpPr>
          <p:nvPr>
            <p:ph type="ftr" sz="quarter" idx="12"/>
          </p:nvPr>
        </p:nvSpPr>
        <p:spPr/>
        <p:txBody>
          <a:bodyPr/>
          <a:lstStyle/>
          <a:p>
            <a:pPr algn="l" rtl="0">
              <a:defRPr/>
            </a:pPr>
            <a:r>
              <a:rPr lang="nl" b="0" i="0" u="none" baseline="0"/>
              <a:t>Vertrouwelijk - Niet verspreiden of kopiëren</a:t>
            </a:r>
          </a:p>
        </p:txBody>
      </p:sp>
      <p:sp>
        <p:nvSpPr>
          <p:cNvPr id="7" name="Slide Number Placeholder 6"/>
          <p:cNvSpPr>
            <a:spLocks noGrp="1"/>
          </p:cNvSpPr>
          <p:nvPr>
            <p:ph type="sldNum" sz="quarter" idx="13"/>
          </p:nvPr>
        </p:nvSpPr>
        <p:spPr/>
        <p:txBody>
          <a:bodyPr/>
          <a:lstStyle/>
          <a:p>
            <a:pPr algn="l" rtl="0"/>
            <a:fld id="{E5DA6FB8-E1FA-4986-8FEC-6C620890B871}" type="slidenum">
              <a:rPr/>
              <a:pPr/>
              <a:t>5</a:t>
            </a:fld>
            <a:endParaRPr lang="nl"/>
          </a:p>
        </p:txBody>
      </p:sp>
    </p:spTree>
    <p:extLst>
      <p:ext uri="{BB962C8B-B14F-4D97-AF65-F5344CB8AC3E}">
        <p14:creationId xmlns:p14="http://schemas.microsoft.com/office/powerpoint/2010/main" val="29410881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nl" b="0" i="0" u="none" baseline="0"/>
              <a:t>Gedurende het modelleren van de data zijn we erachter gekomen dat deze organisaties onopzettelijk werden beloond met het oude plan. Maar, ze leveren geen duurzame groei of stabiliteit en zullen het dus vooral lastig krijgen met het nieuwe plan.</a:t>
            </a:r>
          </a:p>
          <a:p>
            <a:pPr algn="l" rtl="0"/>
            <a:r>
              <a:rPr lang="nl" b="0" i="0" u="none" baseline="0"/>
              <a:t>Pannenkoeken missen het gedrag om een team op te bouwen, te leiden en vast te houden. Begin met het ontwikkelen van uw ontluikend talent - mensen die een zaak willen opbouwen.</a:t>
            </a:r>
          </a:p>
          <a:p>
            <a:pPr algn="l" rtl="0"/>
            <a:r>
              <a:rPr lang="nl" b="0" i="0" u="none" baseline="0"/>
              <a:t>Een taks modellen missen het gedrag om een team op te bouwen, te leiden en vast te houden. Ontwikkel meerdere takken.</a:t>
            </a:r>
            <a:endParaRPr lang="nl" dirty="0"/>
          </a:p>
        </p:txBody>
      </p:sp>
      <p:sp>
        <p:nvSpPr>
          <p:cNvPr id="4" name="Header Placeholder 3"/>
          <p:cNvSpPr>
            <a:spLocks noGrp="1"/>
          </p:cNvSpPr>
          <p:nvPr>
            <p:ph type="hdr" sz="quarter" idx="10"/>
          </p:nvPr>
        </p:nvSpPr>
        <p:spPr/>
        <p:txBody>
          <a:bodyPr/>
          <a:lstStyle/>
          <a:p>
            <a:pPr algn="l" rtl="0">
              <a:defRPr/>
            </a:pPr>
            <a:r>
              <a:rPr lang="nl" b="0" i="0" u="none" baseline="0"/>
              <a:t>Modicare Maximizer Compensatieplan</a:t>
            </a:r>
          </a:p>
        </p:txBody>
      </p:sp>
      <p:sp>
        <p:nvSpPr>
          <p:cNvPr id="5" name="Date Placeholder 4"/>
          <p:cNvSpPr>
            <a:spLocks noGrp="1"/>
          </p:cNvSpPr>
          <p:nvPr>
            <p:ph type="dt" idx="11"/>
          </p:nvPr>
        </p:nvSpPr>
        <p:spPr/>
        <p:txBody>
          <a:bodyPr/>
          <a:lstStyle/>
          <a:p>
            <a:pPr algn="l" rtl="0"/>
            <a:fld id="{31D1B5F8-1D26-45CD-BD3C-8F204E5EC5FA}" type="datetime1">
              <a:rPr lang="es-ES"/>
              <a:t>17/07/2017</a:t>
            </a:fld>
            <a:endParaRPr lang="nl"/>
          </a:p>
        </p:txBody>
      </p:sp>
      <p:sp>
        <p:nvSpPr>
          <p:cNvPr id="6" name="Footer Placeholder 5"/>
          <p:cNvSpPr>
            <a:spLocks noGrp="1"/>
          </p:cNvSpPr>
          <p:nvPr>
            <p:ph type="ftr" sz="quarter" idx="12"/>
          </p:nvPr>
        </p:nvSpPr>
        <p:spPr/>
        <p:txBody>
          <a:bodyPr/>
          <a:lstStyle/>
          <a:p>
            <a:pPr algn="l" rtl="0">
              <a:defRPr/>
            </a:pPr>
            <a:r>
              <a:rPr lang="nl" b="0" i="0" u="none" baseline="0"/>
              <a:t>Vertrouwelijk - Niet verspreiden of kopiëren</a:t>
            </a:r>
          </a:p>
        </p:txBody>
      </p:sp>
      <p:sp>
        <p:nvSpPr>
          <p:cNvPr id="7" name="Slide Number Placeholder 6"/>
          <p:cNvSpPr>
            <a:spLocks noGrp="1"/>
          </p:cNvSpPr>
          <p:nvPr>
            <p:ph type="sldNum" sz="quarter" idx="13"/>
          </p:nvPr>
        </p:nvSpPr>
        <p:spPr/>
        <p:txBody>
          <a:bodyPr/>
          <a:lstStyle/>
          <a:p>
            <a:pPr algn="l" rtl="0"/>
            <a:fld id="{E5DA6FB8-E1FA-4986-8FEC-6C620890B871}" type="slidenum">
              <a:rPr/>
              <a:pPr/>
              <a:t>52</a:t>
            </a:fld>
            <a:endParaRPr lang="nl"/>
          </a:p>
        </p:txBody>
      </p:sp>
    </p:spTree>
    <p:extLst>
      <p:ext uri="{BB962C8B-B14F-4D97-AF65-F5344CB8AC3E}">
        <p14:creationId xmlns:p14="http://schemas.microsoft.com/office/powerpoint/2010/main" val="37022318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 dirty="0"/>
          </a:p>
        </p:txBody>
      </p:sp>
      <p:sp>
        <p:nvSpPr>
          <p:cNvPr id="4" name="Header Placeholder 3"/>
          <p:cNvSpPr>
            <a:spLocks noGrp="1"/>
          </p:cNvSpPr>
          <p:nvPr>
            <p:ph type="hdr" sz="quarter" idx="10"/>
          </p:nvPr>
        </p:nvSpPr>
        <p:spPr/>
        <p:txBody>
          <a:bodyPr/>
          <a:lstStyle/>
          <a:p>
            <a:pPr algn="l" rtl="0">
              <a:defRPr/>
            </a:pPr>
            <a:r>
              <a:rPr lang="nl" b="0" i="0" u="none" baseline="0"/>
              <a:t>Modicare Maximizer Compensatieplan</a:t>
            </a:r>
          </a:p>
        </p:txBody>
      </p:sp>
      <p:sp>
        <p:nvSpPr>
          <p:cNvPr id="5" name="Date Placeholder 4"/>
          <p:cNvSpPr>
            <a:spLocks noGrp="1"/>
          </p:cNvSpPr>
          <p:nvPr>
            <p:ph type="dt" idx="11"/>
          </p:nvPr>
        </p:nvSpPr>
        <p:spPr/>
        <p:txBody>
          <a:bodyPr/>
          <a:lstStyle/>
          <a:p>
            <a:pPr algn="l" rtl="0"/>
            <a:fld id="{98C18F58-6E15-4044-9DF9-D1F2F8B59824}" type="datetime1">
              <a:rPr lang="es-ES"/>
              <a:t>17/07/2017</a:t>
            </a:fld>
            <a:endParaRPr lang="nl"/>
          </a:p>
        </p:txBody>
      </p:sp>
      <p:sp>
        <p:nvSpPr>
          <p:cNvPr id="6" name="Footer Placeholder 5"/>
          <p:cNvSpPr>
            <a:spLocks noGrp="1"/>
          </p:cNvSpPr>
          <p:nvPr>
            <p:ph type="ftr" sz="quarter" idx="12"/>
          </p:nvPr>
        </p:nvSpPr>
        <p:spPr/>
        <p:txBody>
          <a:bodyPr/>
          <a:lstStyle/>
          <a:p>
            <a:pPr algn="l" rtl="0">
              <a:defRPr/>
            </a:pPr>
            <a:r>
              <a:rPr lang="nl" b="0" i="0" u="none" baseline="0"/>
              <a:t>Vertrouwelijk - Niet verspreiden of kopiëren</a:t>
            </a:r>
          </a:p>
        </p:txBody>
      </p:sp>
      <p:sp>
        <p:nvSpPr>
          <p:cNvPr id="7" name="Slide Number Placeholder 6"/>
          <p:cNvSpPr>
            <a:spLocks noGrp="1"/>
          </p:cNvSpPr>
          <p:nvPr>
            <p:ph type="sldNum" sz="quarter" idx="13"/>
          </p:nvPr>
        </p:nvSpPr>
        <p:spPr/>
        <p:txBody>
          <a:bodyPr/>
          <a:lstStyle/>
          <a:p>
            <a:pPr algn="l" rtl="0"/>
            <a:fld id="{E5DA6FB8-E1FA-4986-8FEC-6C620890B871}" type="slidenum">
              <a:rPr/>
              <a:pPr/>
              <a:t>54</a:t>
            </a:fld>
            <a:endParaRPr lang="nl"/>
          </a:p>
        </p:txBody>
      </p:sp>
    </p:spTree>
    <p:extLst>
      <p:ext uri="{BB962C8B-B14F-4D97-AF65-F5344CB8AC3E}">
        <p14:creationId xmlns:p14="http://schemas.microsoft.com/office/powerpoint/2010/main" val="22255990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 dirty="0"/>
          </a:p>
        </p:txBody>
      </p:sp>
      <p:sp>
        <p:nvSpPr>
          <p:cNvPr id="4" name="Header Placeholder 3"/>
          <p:cNvSpPr>
            <a:spLocks noGrp="1"/>
          </p:cNvSpPr>
          <p:nvPr>
            <p:ph type="hdr" sz="quarter" idx="10"/>
          </p:nvPr>
        </p:nvSpPr>
        <p:spPr/>
        <p:txBody>
          <a:bodyPr/>
          <a:lstStyle/>
          <a:p>
            <a:pPr algn="l" rtl="0">
              <a:defRPr/>
            </a:pPr>
            <a:r>
              <a:rPr lang="nl" b="0" i="0" u="none" baseline="0"/>
              <a:t>Modicare Maximizer Compensatieplan</a:t>
            </a:r>
          </a:p>
        </p:txBody>
      </p:sp>
      <p:sp>
        <p:nvSpPr>
          <p:cNvPr id="5" name="Date Placeholder 4"/>
          <p:cNvSpPr>
            <a:spLocks noGrp="1"/>
          </p:cNvSpPr>
          <p:nvPr>
            <p:ph type="dt" idx="11"/>
          </p:nvPr>
        </p:nvSpPr>
        <p:spPr/>
        <p:txBody>
          <a:bodyPr/>
          <a:lstStyle/>
          <a:p>
            <a:pPr algn="l" rtl="0"/>
            <a:fld id="{98C18F58-6E15-4044-9DF9-D1F2F8B59824}" type="datetime1">
              <a:rPr lang="es-ES"/>
              <a:t>17/07/2017</a:t>
            </a:fld>
            <a:endParaRPr lang="nl"/>
          </a:p>
        </p:txBody>
      </p:sp>
      <p:sp>
        <p:nvSpPr>
          <p:cNvPr id="6" name="Footer Placeholder 5"/>
          <p:cNvSpPr>
            <a:spLocks noGrp="1"/>
          </p:cNvSpPr>
          <p:nvPr>
            <p:ph type="ftr" sz="quarter" idx="12"/>
          </p:nvPr>
        </p:nvSpPr>
        <p:spPr/>
        <p:txBody>
          <a:bodyPr/>
          <a:lstStyle/>
          <a:p>
            <a:pPr algn="l" rtl="0">
              <a:defRPr/>
            </a:pPr>
            <a:r>
              <a:rPr lang="nl" b="0" i="0" u="none" baseline="0"/>
              <a:t>Vertrouwelijk - Niet verspreiden of kopiëren</a:t>
            </a:r>
          </a:p>
        </p:txBody>
      </p:sp>
      <p:sp>
        <p:nvSpPr>
          <p:cNvPr id="7" name="Slide Number Placeholder 6"/>
          <p:cNvSpPr>
            <a:spLocks noGrp="1"/>
          </p:cNvSpPr>
          <p:nvPr>
            <p:ph type="sldNum" sz="quarter" idx="13"/>
          </p:nvPr>
        </p:nvSpPr>
        <p:spPr/>
        <p:txBody>
          <a:bodyPr/>
          <a:lstStyle/>
          <a:p>
            <a:pPr algn="l" rtl="0"/>
            <a:fld id="{E5DA6FB8-E1FA-4986-8FEC-6C620890B871}" type="slidenum">
              <a:rPr/>
              <a:pPr/>
              <a:t>55</a:t>
            </a:fld>
            <a:endParaRPr lang="nl"/>
          </a:p>
        </p:txBody>
      </p:sp>
    </p:spTree>
    <p:extLst>
      <p:ext uri="{BB962C8B-B14F-4D97-AF65-F5344CB8AC3E}">
        <p14:creationId xmlns:p14="http://schemas.microsoft.com/office/powerpoint/2010/main" val="20353949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 dirty="0"/>
          </a:p>
        </p:txBody>
      </p:sp>
      <p:sp>
        <p:nvSpPr>
          <p:cNvPr id="4" name="Header Placeholder 3"/>
          <p:cNvSpPr>
            <a:spLocks noGrp="1"/>
          </p:cNvSpPr>
          <p:nvPr>
            <p:ph type="hdr" sz="quarter" idx="10"/>
          </p:nvPr>
        </p:nvSpPr>
        <p:spPr/>
        <p:txBody>
          <a:bodyPr/>
          <a:lstStyle/>
          <a:p>
            <a:pPr algn="l" rtl="0">
              <a:defRPr/>
            </a:pPr>
            <a:r>
              <a:rPr lang="nl" b="0" i="0" u="none" baseline="0"/>
              <a:t>Modicare Maximizer Compensatieplan</a:t>
            </a:r>
          </a:p>
        </p:txBody>
      </p:sp>
      <p:sp>
        <p:nvSpPr>
          <p:cNvPr id="5" name="Date Placeholder 4"/>
          <p:cNvSpPr>
            <a:spLocks noGrp="1"/>
          </p:cNvSpPr>
          <p:nvPr>
            <p:ph type="dt" idx="11"/>
          </p:nvPr>
        </p:nvSpPr>
        <p:spPr/>
        <p:txBody>
          <a:bodyPr/>
          <a:lstStyle/>
          <a:p>
            <a:pPr algn="l" rtl="0"/>
            <a:fld id="{98C18F58-6E15-4044-9DF9-D1F2F8B59824}" type="datetime1">
              <a:rPr lang="es-ES"/>
              <a:t>17/07/2017</a:t>
            </a:fld>
            <a:endParaRPr lang="nl"/>
          </a:p>
        </p:txBody>
      </p:sp>
      <p:sp>
        <p:nvSpPr>
          <p:cNvPr id="6" name="Footer Placeholder 5"/>
          <p:cNvSpPr>
            <a:spLocks noGrp="1"/>
          </p:cNvSpPr>
          <p:nvPr>
            <p:ph type="ftr" sz="quarter" idx="12"/>
          </p:nvPr>
        </p:nvSpPr>
        <p:spPr/>
        <p:txBody>
          <a:bodyPr/>
          <a:lstStyle/>
          <a:p>
            <a:pPr algn="l" rtl="0">
              <a:defRPr/>
            </a:pPr>
            <a:r>
              <a:rPr lang="nl" b="0" i="0" u="none" baseline="0"/>
              <a:t>Vertrouwelijk - Niet verspreiden of kopiëren</a:t>
            </a:r>
          </a:p>
        </p:txBody>
      </p:sp>
      <p:sp>
        <p:nvSpPr>
          <p:cNvPr id="7" name="Slide Number Placeholder 6"/>
          <p:cNvSpPr>
            <a:spLocks noGrp="1"/>
          </p:cNvSpPr>
          <p:nvPr>
            <p:ph type="sldNum" sz="quarter" idx="13"/>
          </p:nvPr>
        </p:nvSpPr>
        <p:spPr/>
        <p:txBody>
          <a:bodyPr/>
          <a:lstStyle/>
          <a:p>
            <a:pPr algn="l" rtl="0"/>
            <a:fld id="{E5DA6FB8-E1FA-4986-8FEC-6C620890B871}" type="slidenum">
              <a:rPr/>
              <a:pPr/>
              <a:t>56</a:t>
            </a:fld>
            <a:endParaRPr lang="nl"/>
          </a:p>
        </p:txBody>
      </p:sp>
    </p:spTree>
    <p:extLst>
      <p:ext uri="{BB962C8B-B14F-4D97-AF65-F5344CB8AC3E}">
        <p14:creationId xmlns:p14="http://schemas.microsoft.com/office/powerpoint/2010/main" val="22255990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 dirty="0"/>
          </a:p>
        </p:txBody>
      </p:sp>
      <p:sp>
        <p:nvSpPr>
          <p:cNvPr id="4" name="Header Placeholder 3"/>
          <p:cNvSpPr>
            <a:spLocks noGrp="1"/>
          </p:cNvSpPr>
          <p:nvPr>
            <p:ph type="hdr" sz="quarter" idx="10"/>
          </p:nvPr>
        </p:nvSpPr>
        <p:spPr/>
        <p:txBody>
          <a:bodyPr/>
          <a:lstStyle/>
          <a:p>
            <a:pPr algn="l" rtl="0">
              <a:defRPr/>
            </a:pPr>
            <a:r>
              <a:rPr lang="nl" b="0" i="0" u="none" baseline="0"/>
              <a:t>Modicare Maximizer Compensatieplan</a:t>
            </a:r>
          </a:p>
        </p:txBody>
      </p:sp>
      <p:sp>
        <p:nvSpPr>
          <p:cNvPr id="5" name="Date Placeholder 4"/>
          <p:cNvSpPr>
            <a:spLocks noGrp="1"/>
          </p:cNvSpPr>
          <p:nvPr>
            <p:ph type="dt" idx="11"/>
          </p:nvPr>
        </p:nvSpPr>
        <p:spPr/>
        <p:txBody>
          <a:bodyPr/>
          <a:lstStyle/>
          <a:p>
            <a:pPr algn="l" rtl="0"/>
            <a:fld id="{C044C52D-8C4B-477B-AAC8-275860B2808B}" type="datetime1">
              <a:rPr lang="es-ES"/>
              <a:t>17/07/2017</a:t>
            </a:fld>
            <a:endParaRPr lang="nl"/>
          </a:p>
        </p:txBody>
      </p:sp>
      <p:sp>
        <p:nvSpPr>
          <p:cNvPr id="6" name="Footer Placeholder 5"/>
          <p:cNvSpPr>
            <a:spLocks noGrp="1"/>
          </p:cNvSpPr>
          <p:nvPr>
            <p:ph type="ftr" sz="quarter" idx="12"/>
          </p:nvPr>
        </p:nvSpPr>
        <p:spPr/>
        <p:txBody>
          <a:bodyPr/>
          <a:lstStyle/>
          <a:p>
            <a:pPr algn="l" rtl="0">
              <a:defRPr/>
            </a:pPr>
            <a:r>
              <a:rPr lang="nl" b="0" i="0" u="none" baseline="0"/>
              <a:t>Vertrouwelijk - Niet verspreiden of kopiëren</a:t>
            </a:r>
          </a:p>
        </p:txBody>
      </p:sp>
      <p:sp>
        <p:nvSpPr>
          <p:cNvPr id="7" name="Slide Number Placeholder 6"/>
          <p:cNvSpPr>
            <a:spLocks noGrp="1"/>
          </p:cNvSpPr>
          <p:nvPr>
            <p:ph type="sldNum" sz="quarter" idx="13"/>
          </p:nvPr>
        </p:nvSpPr>
        <p:spPr/>
        <p:txBody>
          <a:bodyPr/>
          <a:lstStyle/>
          <a:p>
            <a:pPr algn="l" rtl="0"/>
            <a:fld id="{E5DA6FB8-E1FA-4986-8FEC-6C620890B871}" type="slidenum">
              <a:rPr/>
              <a:pPr/>
              <a:t>57</a:t>
            </a:fld>
            <a:endParaRPr lang="nl"/>
          </a:p>
        </p:txBody>
      </p:sp>
    </p:spTree>
    <p:extLst>
      <p:ext uri="{BB962C8B-B14F-4D97-AF65-F5344CB8AC3E}">
        <p14:creationId xmlns:p14="http://schemas.microsoft.com/office/powerpoint/2010/main" val="1975831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nl" b="0" i="0" u="none" baseline="0"/>
              <a:t>We hebben veel geleerd sinds onze laatste verandering</a:t>
            </a:r>
          </a:p>
          <a:p>
            <a:pPr lvl="1" algn="l" rtl="0"/>
            <a:r>
              <a:rPr lang="nl" b="0" i="0" u="none" baseline="0"/>
              <a:t>Best practices</a:t>
            </a:r>
          </a:p>
          <a:p>
            <a:pPr lvl="1" algn="l" rtl="0"/>
            <a:r>
              <a:rPr lang="nl" b="0" i="0" u="none" baseline="0"/>
              <a:t>Algemene eigenschappen van succesvolle carrièreplannen</a:t>
            </a:r>
          </a:p>
          <a:p>
            <a:pPr algn="l" rtl="0"/>
            <a:r>
              <a:rPr lang="nl" b="0" i="0" u="none" baseline="0"/>
              <a:t>We willen dat je meer kansen en succes hebt</a:t>
            </a:r>
          </a:p>
          <a:p>
            <a:pPr algn="l" rtl="0"/>
            <a:r>
              <a:rPr lang="nl" b="0" i="0" u="none" baseline="0"/>
              <a:t>Concurrentie is toegenomen</a:t>
            </a:r>
          </a:p>
          <a:p>
            <a:pPr lvl="1" algn="l" rtl="0"/>
            <a:r>
              <a:rPr lang="nl" b="0" i="0" u="none" baseline="0"/>
              <a:t>We leren van onze concurrenten en worden sterker</a:t>
            </a:r>
          </a:p>
          <a:p>
            <a:pPr algn="l" rtl="0"/>
            <a:r>
              <a:rPr lang="nl" b="0" i="0" u="none" baseline="0"/>
              <a:t>Nieuwe werknemers in het bijzonder moeten betere</a:t>
            </a:r>
            <a:r>
              <a:rPr lang="nl"/>
              <a:t/>
            </a:r>
            <a:br>
              <a:rPr lang="nl"/>
            </a:br>
            <a:r>
              <a:rPr lang="nl" b="0" i="0" u="none" baseline="0"/>
              <a:t>kansen hebben om je bedrijf te laten groeien</a:t>
            </a:r>
          </a:p>
          <a:p>
            <a:endParaRPr lang="nl" dirty="0"/>
          </a:p>
        </p:txBody>
      </p:sp>
      <p:sp>
        <p:nvSpPr>
          <p:cNvPr id="4" name="Header Placeholder 3"/>
          <p:cNvSpPr>
            <a:spLocks noGrp="1"/>
          </p:cNvSpPr>
          <p:nvPr>
            <p:ph type="hdr" sz="quarter" idx="10"/>
          </p:nvPr>
        </p:nvSpPr>
        <p:spPr/>
        <p:txBody>
          <a:bodyPr/>
          <a:lstStyle/>
          <a:p>
            <a:pPr algn="l" rtl="0">
              <a:defRPr/>
            </a:pPr>
            <a:r>
              <a:rPr lang="nl" b="0" i="0" u="none" baseline="0"/>
              <a:t>Modicare Maximizer Compensatieplan</a:t>
            </a:r>
          </a:p>
        </p:txBody>
      </p:sp>
      <p:sp>
        <p:nvSpPr>
          <p:cNvPr id="5" name="Date Placeholder 4"/>
          <p:cNvSpPr>
            <a:spLocks noGrp="1"/>
          </p:cNvSpPr>
          <p:nvPr>
            <p:ph type="dt" idx="11"/>
          </p:nvPr>
        </p:nvSpPr>
        <p:spPr/>
        <p:txBody>
          <a:bodyPr/>
          <a:lstStyle/>
          <a:p>
            <a:pPr algn="l" rtl="0"/>
            <a:fld id="{FF23B644-86F9-419B-801C-1A73F098D803}" type="datetime1">
              <a:rPr lang="es-ES"/>
              <a:t>17/07/2017</a:t>
            </a:fld>
            <a:endParaRPr lang="nl"/>
          </a:p>
        </p:txBody>
      </p:sp>
      <p:sp>
        <p:nvSpPr>
          <p:cNvPr id="6" name="Footer Placeholder 5"/>
          <p:cNvSpPr>
            <a:spLocks noGrp="1"/>
          </p:cNvSpPr>
          <p:nvPr>
            <p:ph type="ftr" sz="quarter" idx="12"/>
          </p:nvPr>
        </p:nvSpPr>
        <p:spPr/>
        <p:txBody>
          <a:bodyPr/>
          <a:lstStyle/>
          <a:p>
            <a:pPr algn="l" rtl="0">
              <a:defRPr/>
            </a:pPr>
            <a:r>
              <a:rPr lang="nl" b="0" i="0" u="none" baseline="0"/>
              <a:t>Vertrouwelijk - Niet verspreiden of kopiëren</a:t>
            </a:r>
          </a:p>
        </p:txBody>
      </p:sp>
      <p:sp>
        <p:nvSpPr>
          <p:cNvPr id="7" name="Slide Number Placeholder 6"/>
          <p:cNvSpPr>
            <a:spLocks noGrp="1"/>
          </p:cNvSpPr>
          <p:nvPr>
            <p:ph type="sldNum" sz="quarter" idx="13"/>
          </p:nvPr>
        </p:nvSpPr>
        <p:spPr/>
        <p:txBody>
          <a:bodyPr/>
          <a:lstStyle/>
          <a:p>
            <a:pPr algn="l" rtl="0"/>
            <a:fld id="{E5DA6FB8-E1FA-4986-8FEC-6C620890B871}" type="slidenum">
              <a:rPr/>
              <a:pPr/>
              <a:t>6</a:t>
            </a:fld>
            <a:endParaRPr lang="nl"/>
          </a:p>
        </p:txBody>
      </p:sp>
    </p:spTree>
    <p:extLst>
      <p:ext uri="{BB962C8B-B14F-4D97-AF65-F5344CB8AC3E}">
        <p14:creationId xmlns:p14="http://schemas.microsoft.com/office/powerpoint/2010/main" val="1007925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pPr algn="l" rtl="0"/>
            <a:fld id="{B3A44B72-5127-473E-93B9-7CF18A377F38}" type="slidenum">
              <a:rPr>
                <a:solidFill>
                  <a:prstClr val="black"/>
                </a:solidFill>
              </a:rPr>
              <a:pPr/>
              <a:t>7</a:t>
            </a:fld>
            <a:endParaRPr lang="nl">
              <a:solidFill>
                <a:prstClr val="black"/>
              </a:solidFill>
            </a:endParaRPr>
          </a:p>
        </p:txBody>
      </p:sp>
      <p:sp>
        <p:nvSpPr>
          <p:cNvPr id="48131" name="Rectangle 2"/>
          <p:cNvSpPr>
            <a:spLocks noGrp="1" noRot="1" noChangeAspect="1" noChangeArrowheads="1" noTextEdit="1"/>
          </p:cNvSpPr>
          <p:nvPr>
            <p:ph type="sldImg"/>
          </p:nvPr>
        </p:nvSpPr>
        <p:spPr>
          <a:xfrm>
            <a:off x="2697163" y="509588"/>
            <a:ext cx="4533900" cy="2549525"/>
          </a:xfrm>
          <a:ln/>
        </p:spPr>
      </p:sp>
      <p:sp>
        <p:nvSpPr>
          <p:cNvPr id="48132" name="Rectangle 3"/>
          <p:cNvSpPr>
            <a:spLocks noGrp="1" noChangeArrowheads="1"/>
          </p:cNvSpPr>
          <p:nvPr>
            <p:ph type="body" idx="1"/>
          </p:nvPr>
        </p:nvSpPr>
        <p:spPr>
          <a:noFill/>
          <a:ln/>
        </p:spPr>
        <p:txBody>
          <a:bodyPr/>
          <a:lstStyle/>
          <a:p>
            <a:pPr algn="l" rtl="0" eaLnBrk="1" hangingPunct="1"/>
            <a:endParaRPr lang="nl" dirty="0">
              <a:latin typeface="Raleway"/>
              <a:ea typeface="ヒラギノ角ゴ Pro W3" charset="-128"/>
            </a:endParaRPr>
          </a:p>
        </p:txBody>
      </p:sp>
      <p:sp>
        <p:nvSpPr>
          <p:cNvPr id="2" name="Date Placeholder 1"/>
          <p:cNvSpPr>
            <a:spLocks noGrp="1"/>
          </p:cNvSpPr>
          <p:nvPr>
            <p:ph type="dt" idx="10"/>
          </p:nvPr>
        </p:nvSpPr>
        <p:spPr/>
        <p:txBody>
          <a:bodyPr/>
          <a:lstStyle/>
          <a:p>
            <a:pPr algn="l" rtl="0"/>
            <a:fld id="{FB1412FD-E99E-4C11-9BB2-AEDAA19BBA63}" type="datetime1">
              <a:rPr lang="es-ES"/>
              <a:t>17/07/2017</a:t>
            </a:fld>
            <a:endParaRPr lang="nl"/>
          </a:p>
        </p:txBody>
      </p:sp>
      <p:sp>
        <p:nvSpPr>
          <p:cNvPr id="3" name="Footer Placeholder 2"/>
          <p:cNvSpPr>
            <a:spLocks noGrp="1"/>
          </p:cNvSpPr>
          <p:nvPr>
            <p:ph type="ftr" sz="quarter" idx="11"/>
          </p:nvPr>
        </p:nvSpPr>
        <p:spPr/>
        <p:txBody>
          <a:bodyPr/>
          <a:lstStyle/>
          <a:p>
            <a:pPr algn="l" rtl="0">
              <a:defRPr/>
            </a:pPr>
            <a:r>
              <a:rPr lang="nl" b="0" i="0" u="none" baseline="0"/>
              <a:t>Vertrouwelijk - Niet verspreiden of kopiëren</a:t>
            </a:r>
          </a:p>
        </p:txBody>
      </p:sp>
      <p:sp>
        <p:nvSpPr>
          <p:cNvPr id="4" name="Header Placeholder 3"/>
          <p:cNvSpPr>
            <a:spLocks noGrp="1"/>
          </p:cNvSpPr>
          <p:nvPr>
            <p:ph type="hdr" sz="quarter" idx="12"/>
          </p:nvPr>
        </p:nvSpPr>
        <p:spPr/>
        <p:txBody>
          <a:bodyPr/>
          <a:lstStyle/>
          <a:p>
            <a:pPr algn="l" rtl="0">
              <a:defRPr/>
            </a:pPr>
            <a:r>
              <a:rPr lang="nl" b="0" i="0" u="none" baseline="0"/>
              <a:t>Modicare Maximizer Compensatieplan</a:t>
            </a:r>
          </a:p>
        </p:txBody>
      </p:sp>
    </p:spTree>
    <p:extLst>
      <p:ext uri="{BB962C8B-B14F-4D97-AF65-F5344CB8AC3E}">
        <p14:creationId xmlns:p14="http://schemas.microsoft.com/office/powerpoint/2010/main" val="2343108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l" rtl="0"/>
            <a:fld id="{3723F0F0-4193-4CF9-8122-B559DF114263}" type="slidenum">
              <a:rPr/>
              <a:pPr/>
              <a:t>8</a:t>
            </a:fld>
            <a:endParaRPr lang="nl"/>
          </a:p>
        </p:txBody>
      </p:sp>
      <p:sp>
        <p:nvSpPr>
          <p:cNvPr id="347138" name="Rectangle 2"/>
          <p:cNvSpPr>
            <a:spLocks noGrp="1" noRot="1" noChangeAspect="1" noChangeArrowheads="1" noTextEdit="1"/>
          </p:cNvSpPr>
          <p:nvPr>
            <p:ph type="sldImg"/>
          </p:nvPr>
        </p:nvSpPr>
        <p:spPr>
          <a:xfrm>
            <a:off x="2697163" y="509588"/>
            <a:ext cx="4533900" cy="2549525"/>
          </a:xfrm>
          <a:ln/>
        </p:spPr>
      </p:sp>
      <p:sp>
        <p:nvSpPr>
          <p:cNvPr id="347139" name="Rectangle 3"/>
          <p:cNvSpPr>
            <a:spLocks noGrp="1" noChangeArrowheads="1"/>
          </p:cNvSpPr>
          <p:nvPr>
            <p:ph type="body" idx="1"/>
          </p:nvPr>
        </p:nvSpPr>
        <p:spPr/>
        <p:txBody>
          <a:bodyPr/>
          <a:lstStyle/>
          <a:p>
            <a:endParaRPr lang="nl"/>
          </a:p>
        </p:txBody>
      </p:sp>
      <p:sp>
        <p:nvSpPr>
          <p:cNvPr id="2" name="Date Placeholder 1"/>
          <p:cNvSpPr>
            <a:spLocks noGrp="1"/>
          </p:cNvSpPr>
          <p:nvPr>
            <p:ph type="dt" idx="10"/>
          </p:nvPr>
        </p:nvSpPr>
        <p:spPr/>
        <p:txBody>
          <a:bodyPr/>
          <a:lstStyle/>
          <a:p>
            <a:pPr algn="l" rtl="0"/>
            <a:fld id="{7F2C2C22-CADE-40A2-96F1-F95EC41E7BBF}" type="datetime1">
              <a:rPr lang="es-ES"/>
              <a:t>17/07/2017</a:t>
            </a:fld>
            <a:endParaRPr lang="nl"/>
          </a:p>
        </p:txBody>
      </p:sp>
      <p:sp>
        <p:nvSpPr>
          <p:cNvPr id="3" name="Footer Placeholder 2"/>
          <p:cNvSpPr>
            <a:spLocks noGrp="1"/>
          </p:cNvSpPr>
          <p:nvPr>
            <p:ph type="ftr" sz="quarter" idx="11"/>
          </p:nvPr>
        </p:nvSpPr>
        <p:spPr/>
        <p:txBody>
          <a:bodyPr/>
          <a:lstStyle/>
          <a:p>
            <a:pPr algn="l" rtl="0">
              <a:defRPr/>
            </a:pPr>
            <a:r>
              <a:rPr lang="nl" b="0" i="0" u="none" baseline="0"/>
              <a:t>Vertrouwelijk - Niet verspreiden of kopiëren</a:t>
            </a:r>
          </a:p>
        </p:txBody>
      </p:sp>
      <p:sp>
        <p:nvSpPr>
          <p:cNvPr id="4" name="Header Placeholder 3"/>
          <p:cNvSpPr>
            <a:spLocks noGrp="1"/>
          </p:cNvSpPr>
          <p:nvPr>
            <p:ph type="hdr" sz="quarter" idx="12"/>
          </p:nvPr>
        </p:nvSpPr>
        <p:spPr/>
        <p:txBody>
          <a:bodyPr/>
          <a:lstStyle/>
          <a:p>
            <a:pPr algn="l" rtl="0">
              <a:defRPr/>
            </a:pPr>
            <a:r>
              <a:rPr lang="nl" b="0" i="0" u="none" baseline="0"/>
              <a:t>Modicare Maximizer Compensatieplan</a:t>
            </a:r>
          </a:p>
        </p:txBody>
      </p:sp>
    </p:spTree>
    <p:extLst>
      <p:ext uri="{BB962C8B-B14F-4D97-AF65-F5344CB8AC3E}">
        <p14:creationId xmlns:p14="http://schemas.microsoft.com/office/powerpoint/2010/main" val="2510868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 dirty="0"/>
          </a:p>
        </p:txBody>
      </p:sp>
      <p:sp>
        <p:nvSpPr>
          <p:cNvPr id="4" name="Header Placeholder 3"/>
          <p:cNvSpPr>
            <a:spLocks noGrp="1"/>
          </p:cNvSpPr>
          <p:nvPr>
            <p:ph type="hdr" sz="quarter" idx="10"/>
          </p:nvPr>
        </p:nvSpPr>
        <p:spPr/>
        <p:txBody>
          <a:bodyPr/>
          <a:lstStyle/>
          <a:p>
            <a:pPr algn="l" rtl="0">
              <a:defRPr/>
            </a:pPr>
            <a:r>
              <a:rPr lang="nl" b="0" i="0" u="none" baseline="0"/>
              <a:t>Modicare Maximizer Compensatieplan</a:t>
            </a:r>
          </a:p>
        </p:txBody>
      </p:sp>
      <p:sp>
        <p:nvSpPr>
          <p:cNvPr id="5" name="Date Placeholder 4"/>
          <p:cNvSpPr>
            <a:spLocks noGrp="1"/>
          </p:cNvSpPr>
          <p:nvPr>
            <p:ph type="dt" idx="11"/>
          </p:nvPr>
        </p:nvSpPr>
        <p:spPr/>
        <p:txBody>
          <a:bodyPr/>
          <a:lstStyle/>
          <a:p>
            <a:pPr algn="l" rtl="0"/>
            <a:fld id="{2692FA08-720B-4AFC-ACF3-A3C8AFAFDCE8}" type="datetime1">
              <a:rPr lang="es-ES"/>
              <a:t>17/07/2017</a:t>
            </a:fld>
            <a:endParaRPr lang="nl"/>
          </a:p>
        </p:txBody>
      </p:sp>
      <p:sp>
        <p:nvSpPr>
          <p:cNvPr id="6" name="Footer Placeholder 5"/>
          <p:cNvSpPr>
            <a:spLocks noGrp="1"/>
          </p:cNvSpPr>
          <p:nvPr>
            <p:ph type="ftr" sz="quarter" idx="12"/>
          </p:nvPr>
        </p:nvSpPr>
        <p:spPr/>
        <p:txBody>
          <a:bodyPr/>
          <a:lstStyle/>
          <a:p>
            <a:pPr algn="l" rtl="0">
              <a:defRPr/>
            </a:pPr>
            <a:r>
              <a:rPr lang="nl" b="0" i="0" u="none" baseline="0"/>
              <a:t>Vertrouwelijk - Niet verspreiden of kopiëren</a:t>
            </a:r>
          </a:p>
        </p:txBody>
      </p:sp>
      <p:sp>
        <p:nvSpPr>
          <p:cNvPr id="7" name="Slide Number Placeholder 6"/>
          <p:cNvSpPr>
            <a:spLocks noGrp="1"/>
          </p:cNvSpPr>
          <p:nvPr>
            <p:ph type="sldNum" sz="quarter" idx="13"/>
          </p:nvPr>
        </p:nvSpPr>
        <p:spPr/>
        <p:txBody>
          <a:bodyPr/>
          <a:lstStyle/>
          <a:p>
            <a:pPr algn="l" rtl="0"/>
            <a:fld id="{E5DA6FB8-E1FA-4986-8FEC-6C620890B871}" type="slidenum">
              <a:rPr/>
              <a:pPr/>
              <a:t>9</a:t>
            </a:fld>
            <a:endParaRPr lang="nl"/>
          </a:p>
        </p:txBody>
      </p:sp>
    </p:spTree>
    <p:extLst>
      <p:ext uri="{BB962C8B-B14F-4D97-AF65-F5344CB8AC3E}">
        <p14:creationId xmlns:p14="http://schemas.microsoft.com/office/powerpoint/2010/main" val="15495877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7" name="Picture 6" descr="2017Convention3a_BLANK.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340"/>
            <a:ext cx="9144000" cy="5130866"/>
          </a:xfrm>
          <a:prstGeom prst="rect">
            <a:avLst/>
          </a:prstGeom>
        </p:spPr>
      </p:pic>
      <p:sp>
        <p:nvSpPr>
          <p:cNvPr id="2" name="Title 1"/>
          <p:cNvSpPr>
            <a:spLocks noGrp="1"/>
          </p:cNvSpPr>
          <p:nvPr>
            <p:ph type="ctrTitle"/>
          </p:nvPr>
        </p:nvSpPr>
        <p:spPr>
          <a:xfrm>
            <a:off x="685800" y="1597821"/>
            <a:ext cx="7772400" cy="1102519"/>
          </a:xfrm>
        </p:spPr>
        <p:txBody>
          <a:body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rgbClr val="C2EFF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4767265"/>
            <a:ext cx="2133600" cy="274637"/>
          </a:xfrm>
          <a:prstGeom prst="rect">
            <a:avLst/>
          </a:prstGeom>
        </p:spPr>
        <p:txBody>
          <a:bodyPr/>
          <a:lstStyle>
            <a:lvl1pPr>
              <a:defRPr>
                <a:latin typeface="Raleway"/>
              </a:defRPr>
            </a:lvl1pPr>
          </a:lstStyle>
          <a:p>
            <a:fld id="{7792537D-0EAC-479C-A0B3-3632FCFAA956}" type="datetime1">
              <a:rPr lang="en-US" smtClean="0"/>
              <a:t>7/17/2017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5D2249FC-4CA2-4D05-AF94-0EC46A99354B}" type="slidenum">
              <a:rPr lang="en-US"/>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1D5F0A-772D-4667-B4D8-C01934B7D3D2}" type="datetime1">
              <a:rPr lang="en-US" smtClean="0"/>
              <a:t>7/17/2017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75D372-C998-EB46-8612-7A986FA468DD}" type="slidenum">
              <a:rPr lang="en-US" smtClean="0"/>
              <a:t>‹nr.›</a:t>
            </a:fld>
            <a:endParaRPr lang="en-US"/>
          </a:p>
        </p:txBody>
      </p:sp>
    </p:spTree>
    <p:extLst>
      <p:ext uri="{BB962C8B-B14F-4D97-AF65-F5344CB8AC3E}">
        <p14:creationId xmlns:p14="http://schemas.microsoft.com/office/powerpoint/2010/main" val="659030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38A5D0-5B68-4182-8156-2406F1CFB7BC}" type="datetime1">
              <a:rPr lang="en-US" smtClean="0"/>
              <a:t>7/17/2017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75D372-C998-EB46-8612-7A986FA468DD}" type="slidenum">
              <a:rPr lang="en-US" smtClean="0"/>
              <a:t>‹nr.›</a:t>
            </a:fld>
            <a:endParaRPr lang="en-US"/>
          </a:p>
        </p:txBody>
      </p:sp>
    </p:spTree>
    <p:extLst>
      <p:ext uri="{BB962C8B-B14F-4D97-AF65-F5344CB8AC3E}">
        <p14:creationId xmlns:p14="http://schemas.microsoft.com/office/powerpoint/2010/main" val="121758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3ACE82-CDCC-45B4-8BB9-3479F4B051B6}" type="datetime1">
              <a:rPr lang="en-US" smtClean="0"/>
              <a:t>7/17/2017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75D372-C998-EB46-8612-7A986FA468DD}" type="slidenum">
              <a:rPr lang="en-US" smtClean="0"/>
              <a:t>‹nr.›</a:t>
            </a:fld>
            <a:endParaRPr lang="en-US"/>
          </a:p>
        </p:txBody>
      </p:sp>
    </p:spTree>
    <p:extLst>
      <p:ext uri="{BB962C8B-B14F-4D97-AF65-F5344CB8AC3E}">
        <p14:creationId xmlns:p14="http://schemas.microsoft.com/office/powerpoint/2010/main" val="3361063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F105DD-4BA7-4853-A9F4-FF59DC539393}" type="datetime1">
              <a:rPr lang="en-US" smtClean="0"/>
              <a:t>7/17/2017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75D372-C998-EB46-8612-7A986FA468DD}" type="slidenum">
              <a:rPr lang="en-US" smtClean="0"/>
              <a:t>‹nr.›</a:t>
            </a:fld>
            <a:endParaRPr lang="en-US"/>
          </a:p>
        </p:txBody>
      </p:sp>
    </p:spTree>
    <p:extLst>
      <p:ext uri="{BB962C8B-B14F-4D97-AF65-F5344CB8AC3E}">
        <p14:creationId xmlns:p14="http://schemas.microsoft.com/office/powerpoint/2010/main" val="2912768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4D096E-D54F-46AC-AC94-DE1F51C7C8C5}" type="datetime1">
              <a:rPr lang="en-US" smtClean="0"/>
              <a:t>7/17/2017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5D372-C998-EB46-8612-7A986FA468DD}" type="slidenum">
              <a:rPr lang="en-US" smtClean="0"/>
              <a:t>‹nr.›</a:t>
            </a:fld>
            <a:endParaRPr lang="en-US"/>
          </a:p>
        </p:txBody>
      </p:sp>
    </p:spTree>
    <p:extLst>
      <p:ext uri="{BB962C8B-B14F-4D97-AF65-F5344CB8AC3E}">
        <p14:creationId xmlns:p14="http://schemas.microsoft.com/office/powerpoint/2010/main" val="24645106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216BD0-714F-4E4E-9417-B8D4D63D272E}" type="datetime1">
              <a:rPr lang="en-US" smtClean="0"/>
              <a:t>7/17/2017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5D372-C998-EB46-8612-7A986FA468DD}" type="slidenum">
              <a:rPr lang="en-US" smtClean="0"/>
              <a:t>‹nr.›</a:t>
            </a:fld>
            <a:endParaRPr lang="en-US"/>
          </a:p>
        </p:txBody>
      </p:sp>
    </p:spTree>
    <p:extLst>
      <p:ext uri="{BB962C8B-B14F-4D97-AF65-F5344CB8AC3E}">
        <p14:creationId xmlns:p14="http://schemas.microsoft.com/office/powerpoint/2010/main" val="3698753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Avenir LT Std 55 Roman"/>
                <a:cs typeface="Avenir LT Std 55 Roman"/>
              </a:defRPr>
            </a:lvl1pPr>
          </a:lstStyle>
          <a:p>
            <a:r>
              <a:rPr lang="en-US" dirty="0"/>
              <a:t>Click to edit Master title style</a:t>
            </a:r>
          </a:p>
        </p:txBody>
      </p:sp>
      <p:sp>
        <p:nvSpPr>
          <p:cNvPr id="3" name="Date Placeholder 3"/>
          <p:cNvSpPr>
            <a:spLocks noGrp="1"/>
          </p:cNvSpPr>
          <p:nvPr>
            <p:ph type="dt" sz="half" idx="10"/>
          </p:nvPr>
        </p:nvSpPr>
        <p:spPr>
          <a:xfrm>
            <a:off x="457200" y="4767265"/>
            <a:ext cx="2133600" cy="274637"/>
          </a:xfrm>
          <a:prstGeom prst="rect">
            <a:avLst/>
          </a:prstGeom>
        </p:spPr>
        <p:txBody>
          <a:bodyPr/>
          <a:lstStyle>
            <a:lvl1pPr>
              <a:defRPr>
                <a:latin typeface="Avenir LT Std 55 Roman" pitchFamily="28" charset="0"/>
              </a:defRPr>
            </a:lvl1pPr>
          </a:lstStyle>
          <a:p>
            <a:fld id="{6B7A85BF-77BD-45F6-9810-C4102138BAE8}" type="datetime1">
              <a:rPr lang="en-US" smtClean="0"/>
              <a:t>7/17/2017</a:t>
            </a:fld>
            <a:endParaRPr lang="en-US"/>
          </a:p>
        </p:txBody>
      </p:sp>
      <p:sp>
        <p:nvSpPr>
          <p:cNvPr id="4" name="Footer Placeholder 4"/>
          <p:cNvSpPr>
            <a:spLocks noGrp="1"/>
          </p:cNvSpPr>
          <p:nvPr>
            <p:ph type="ftr" sz="quarter" idx="11"/>
          </p:nvPr>
        </p:nvSpPr>
        <p:spPr/>
        <p:txBody>
          <a:bodyPr/>
          <a:lstStyle>
            <a:lvl1pPr>
              <a:defRPr b="0" i="0">
                <a:solidFill>
                  <a:schemeClr val="tx1">
                    <a:tint val="75000"/>
                  </a:schemeClr>
                </a:solidFill>
                <a:latin typeface="Avenir LT Std 55 Roman"/>
                <a:cs typeface="Avenir LT Std 55 Roman"/>
              </a:defRPr>
            </a:lvl1pPr>
          </a:lstStyle>
          <a:p>
            <a:pPr>
              <a:defRPr/>
            </a:pPr>
            <a:endParaRPr lang="en-US"/>
          </a:p>
        </p:txBody>
      </p:sp>
      <p:sp>
        <p:nvSpPr>
          <p:cNvPr id="5" name="Slide Number Placeholder 5"/>
          <p:cNvSpPr>
            <a:spLocks noGrp="1"/>
          </p:cNvSpPr>
          <p:nvPr>
            <p:ph type="sldNum" sz="quarter" idx="12"/>
          </p:nvPr>
        </p:nvSpPr>
        <p:spPr/>
        <p:txBody>
          <a:bodyPr/>
          <a:lstStyle>
            <a:lvl1pPr>
              <a:defRPr>
                <a:latin typeface="Avenir LT Std 55 Roman" pitchFamily="28" charset="0"/>
              </a:defRPr>
            </a:lvl1pPr>
          </a:lstStyle>
          <a:p>
            <a:fld id="{3BE6F732-FD22-4FF1-B7BB-5C66B511BA82}" type="slidenum">
              <a:rPr lang="en-US"/>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4979"/>
            <a:ext cx="7772797" cy="1021953"/>
          </a:xfrm>
        </p:spPr>
        <p:txBody>
          <a:bodyPr anchor="t"/>
          <a:lstStyle>
            <a:lvl1pPr algn="l">
              <a:defRPr sz="2500" b="1" cap="all"/>
            </a:lvl1pPr>
          </a:lstStyle>
          <a:p>
            <a:r>
              <a:rPr lang="en-US"/>
              <a:t>Click to edit Master title style</a:t>
            </a:r>
          </a:p>
        </p:txBody>
      </p:sp>
      <p:sp>
        <p:nvSpPr>
          <p:cNvPr id="3" name="Text Placeholder 2"/>
          <p:cNvSpPr>
            <a:spLocks noGrp="1"/>
          </p:cNvSpPr>
          <p:nvPr>
            <p:ph type="body" idx="1"/>
          </p:nvPr>
        </p:nvSpPr>
        <p:spPr>
          <a:xfrm>
            <a:off x="722315" y="2179838"/>
            <a:ext cx="7772797" cy="1125141"/>
          </a:xfrm>
        </p:spPr>
        <p:txBody>
          <a:bodyPr anchor="b"/>
          <a:lstStyle>
            <a:lvl1pPr marL="0" indent="0">
              <a:buNone/>
              <a:defRPr sz="1300"/>
            </a:lvl1pPr>
            <a:lvl2pPr marL="285750" indent="0">
              <a:buNone/>
              <a:defRPr sz="1100"/>
            </a:lvl2pPr>
            <a:lvl3pPr marL="571500" indent="0">
              <a:buNone/>
              <a:defRPr sz="1000"/>
            </a:lvl3pPr>
            <a:lvl4pPr marL="857250" indent="0">
              <a:buNone/>
              <a:defRPr sz="900"/>
            </a:lvl4pPr>
            <a:lvl5pPr marL="1143000" indent="0">
              <a:buNone/>
              <a:defRPr sz="900"/>
            </a:lvl5pPr>
            <a:lvl6pPr marL="1428750" indent="0">
              <a:buNone/>
              <a:defRPr sz="900"/>
            </a:lvl6pPr>
            <a:lvl7pPr marL="1714500" indent="0">
              <a:buNone/>
              <a:defRPr sz="900"/>
            </a:lvl7pPr>
            <a:lvl8pPr marL="2000250" indent="0">
              <a:buNone/>
              <a:defRPr sz="900"/>
            </a:lvl8pPr>
            <a:lvl9pPr marL="2286000" indent="0">
              <a:buNone/>
              <a:defRPr sz="900"/>
            </a:lvl9pPr>
          </a:lstStyle>
          <a:p>
            <a:pPr lvl="0"/>
            <a:r>
              <a:rPr lang="en-US"/>
              <a:t>Click to edit Master text styles</a:t>
            </a:r>
          </a:p>
        </p:txBody>
      </p:sp>
      <p:sp>
        <p:nvSpPr>
          <p:cNvPr id="4" name="Rectangle 5"/>
          <p:cNvSpPr>
            <a:spLocks noGrp="1" noChangeArrowheads="1"/>
          </p:cNvSpPr>
          <p:nvPr>
            <p:ph type="ftr" sz="quarter" idx="10"/>
          </p:nvPr>
        </p:nvSpPr>
        <p:spPr/>
        <p:txBody>
          <a:bodyPr/>
          <a:lstStyle>
            <a:lvl1pPr>
              <a:defRPr>
                <a:latin typeface="Raleway"/>
                <a:ea typeface="+mn-ea"/>
                <a:cs typeface="Raleway"/>
              </a:defRPr>
            </a:lvl1pPr>
          </a:lstStyle>
          <a:p>
            <a:pPr>
              <a:defRPr/>
            </a:pPr>
            <a:endParaRPr lang="en-US" dirty="0"/>
          </a:p>
        </p:txBody>
      </p:sp>
      <p:sp>
        <p:nvSpPr>
          <p:cNvPr id="5" name="Rectangle 6"/>
          <p:cNvSpPr>
            <a:spLocks noGrp="1" noChangeArrowheads="1"/>
          </p:cNvSpPr>
          <p:nvPr>
            <p:ph type="sldNum" sz="quarter" idx="11"/>
          </p:nvPr>
        </p:nvSpPr>
        <p:spPr/>
        <p:txBody>
          <a:bodyPr/>
          <a:lstStyle>
            <a:lvl1pPr>
              <a:defRPr sz="1500" smtClean="0">
                <a:latin typeface="Georgia" pitchFamily="18" charset="0"/>
              </a:defRPr>
            </a:lvl1pPr>
          </a:lstStyle>
          <a:p>
            <a:fld id="{3DFEBEEE-63FE-4A0E-AEAC-995AE9B6C982}" type="slidenum">
              <a:rPr lang="en-US"/>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403" y="206375"/>
            <a:ext cx="8229203"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398" y="1150937"/>
            <a:ext cx="4040188" cy="480219"/>
          </a:xfrm>
        </p:spPr>
        <p:txBody>
          <a:bodyPr anchor="b"/>
          <a:lstStyle>
            <a:lvl1pPr marL="0" indent="0">
              <a:buNone/>
              <a:defRPr sz="1500" b="1"/>
            </a:lvl1pPr>
            <a:lvl2pPr marL="285750" indent="0">
              <a:buNone/>
              <a:defRPr sz="1300" b="1"/>
            </a:lvl2pPr>
            <a:lvl3pPr marL="571500" indent="0">
              <a:buNone/>
              <a:defRPr sz="1100" b="1"/>
            </a:lvl3pPr>
            <a:lvl4pPr marL="857250" indent="0">
              <a:buNone/>
              <a:defRPr sz="1000" b="1"/>
            </a:lvl4pPr>
            <a:lvl5pPr marL="1143000" indent="0">
              <a:buNone/>
              <a:defRPr sz="1000" b="1"/>
            </a:lvl5pPr>
            <a:lvl6pPr marL="1428750" indent="0">
              <a:buNone/>
              <a:defRPr sz="1000" b="1"/>
            </a:lvl6pPr>
            <a:lvl7pPr marL="1714500" indent="0">
              <a:buNone/>
              <a:defRPr sz="1000" b="1"/>
            </a:lvl7pPr>
            <a:lvl8pPr marL="2000250" indent="0">
              <a:buNone/>
              <a:defRPr sz="1000" b="1"/>
            </a:lvl8pPr>
            <a:lvl9pPr marL="2286000" indent="0">
              <a:buNone/>
              <a:defRPr sz="1000" b="1"/>
            </a:lvl9pPr>
          </a:lstStyle>
          <a:p>
            <a:pPr lvl="0"/>
            <a:r>
              <a:rPr lang="en-US"/>
              <a:t>Click to edit Master text styles</a:t>
            </a:r>
          </a:p>
        </p:txBody>
      </p:sp>
      <p:sp>
        <p:nvSpPr>
          <p:cNvPr id="4" name="Content Placeholder 3"/>
          <p:cNvSpPr>
            <a:spLocks noGrp="1"/>
          </p:cNvSpPr>
          <p:nvPr>
            <p:ph sz="half" idx="2"/>
          </p:nvPr>
        </p:nvSpPr>
        <p:spPr>
          <a:xfrm>
            <a:off x="457398" y="1631157"/>
            <a:ext cx="4040188" cy="2963664"/>
          </a:xfrm>
        </p:spPr>
        <p:txBody>
          <a:bodyPr/>
          <a:lstStyle>
            <a:lvl1pPr>
              <a:defRPr sz="1500"/>
            </a:lvl1pPr>
            <a:lvl2pPr>
              <a:defRPr sz="1300"/>
            </a:lvl2pPr>
            <a:lvl3pPr>
              <a:defRPr sz="11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422" y="1150937"/>
            <a:ext cx="4041180" cy="480219"/>
          </a:xfrm>
        </p:spPr>
        <p:txBody>
          <a:bodyPr anchor="b"/>
          <a:lstStyle>
            <a:lvl1pPr marL="0" indent="0">
              <a:buNone/>
              <a:defRPr sz="1500" b="1"/>
            </a:lvl1pPr>
            <a:lvl2pPr marL="285750" indent="0">
              <a:buNone/>
              <a:defRPr sz="1300" b="1"/>
            </a:lvl2pPr>
            <a:lvl3pPr marL="571500" indent="0">
              <a:buNone/>
              <a:defRPr sz="1100" b="1"/>
            </a:lvl3pPr>
            <a:lvl4pPr marL="857250" indent="0">
              <a:buNone/>
              <a:defRPr sz="1000" b="1"/>
            </a:lvl4pPr>
            <a:lvl5pPr marL="1143000" indent="0">
              <a:buNone/>
              <a:defRPr sz="1000" b="1"/>
            </a:lvl5pPr>
            <a:lvl6pPr marL="1428750" indent="0">
              <a:buNone/>
              <a:defRPr sz="1000" b="1"/>
            </a:lvl6pPr>
            <a:lvl7pPr marL="1714500" indent="0">
              <a:buNone/>
              <a:defRPr sz="1000" b="1"/>
            </a:lvl7pPr>
            <a:lvl8pPr marL="2000250" indent="0">
              <a:buNone/>
              <a:defRPr sz="1000" b="1"/>
            </a:lvl8pPr>
            <a:lvl9pPr marL="2286000" indent="0">
              <a:buNone/>
              <a:defRPr sz="1000" b="1"/>
            </a:lvl9pPr>
          </a:lstStyle>
          <a:p>
            <a:pPr lvl="0"/>
            <a:r>
              <a:rPr lang="en-US"/>
              <a:t>Click to edit Master text styles</a:t>
            </a:r>
          </a:p>
        </p:txBody>
      </p:sp>
      <p:sp>
        <p:nvSpPr>
          <p:cNvPr id="6" name="Content Placeholder 5"/>
          <p:cNvSpPr>
            <a:spLocks noGrp="1"/>
          </p:cNvSpPr>
          <p:nvPr>
            <p:ph sz="quarter" idx="4"/>
          </p:nvPr>
        </p:nvSpPr>
        <p:spPr>
          <a:xfrm>
            <a:off x="4645422" y="1631157"/>
            <a:ext cx="4041180" cy="2963664"/>
          </a:xfrm>
        </p:spPr>
        <p:txBody>
          <a:bodyPr/>
          <a:lstStyle>
            <a:lvl1pPr>
              <a:defRPr sz="1500"/>
            </a:lvl1pPr>
            <a:lvl2pPr>
              <a:defRPr sz="1300"/>
            </a:lvl2pPr>
            <a:lvl3pPr>
              <a:defRPr sz="11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p:txBody>
          <a:bodyPr/>
          <a:lstStyle>
            <a:lvl1pPr>
              <a:defRPr>
                <a:latin typeface="Raleway"/>
                <a:ea typeface="+mn-ea"/>
                <a:cs typeface="Raleway"/>
              </a:defRPr>
            </a:lvl1pPr>
          </a:lstStyle>
          <a:p>
            <a:pPr>
              <a:defRPr/>
            </a:pPr>
            <a:endParaRPr lang="en-US" dirty="0"/>
          </a:p>
        </p:txBody>
      </p:sp>
      <p:sp>
        <p:nvSpPr>
          <p:cNvPr id="8" name="Rectangle 6"/>
          <p:cNvSpPr>
            <a:spLocks noGrp="1" noChangeArrowheads="1"/>
          </p:cNvSpPr>
          <p:nvPr>
            <p:ph type="sldNum" sz="quarter" idx="11"/>
          </p:nvPr>
        </p:nvSpPr>
        <p:spPr/>
        <p:txBody>
          <a:bodyPr/>
          <a:lstStyle>
            <a:lvl1pPr>
              <a:defRPr sz="1500" smtClean="0">
                <a:latin typeface="Georgia" pitchFamily="18" charset="0"/>
              </a:defRPr>
            </a:lvl1pPr>
          </a:lstStyle>
          <a:p>
            <a:fld id="{9771C1D3-5195-4255-B12D-F347C3066AC2}" type="slidenum">
              <a:rPr lang="en-US"/>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85731E4-1475-49CB-BAA9-9DA6256CEE61}" type="datetime1">
              <a:rPr lang="en-US" smtClean="0"/>
              <a:t>7/17/2017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5D372-C998-EB46-8612-7A986FA468DD}" type="slidenum">
              <a:rPr lang="en-US" smtClean="0"/>
              <a:t>‹nr.›</a:t>
            </a:fld>
            <a:endParaRPr lang="en-US"/>
          </a:p>
        </p:txBody>
      </p:sp>
    </p:spTree>
    <p:extLst>
      <p:ext uri="{BB962C8B-B14F-4D97-AF65-F5344CB8AC3E}">
        <p14:creationId xmlns:p14="http://schemas.microsoft.com/office/powerpoint/2010/main" val="3366918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F21EF2-7FC9-4374-BA81-FD36C5600FC0}" type="datetime1">
              <a:rPr lang="en-US" smtClean="0"/>
              <a:t>7/17/2017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5D372-C998-EB46-8612-7A986FA468DD}" type="slidenum">
              <a:rPr lang="en-US" smtClean="0"/>
              <a:t>‹nr.›</a:t>
            </a:fld>
            <a:endParaRPr lang="en-US"/>
          </a:p>
        </p:txBody>
      </p:sp>
    </p:spTree>
    <p:extLst>
      <p:ext uri="{BB962C8B-B14F-4D97-AF65-F5344CB8AC3E}">
        <p14:creationId xmlns:p14="http://schemas.microsoft.com/office/powerpoint/2010/main" val="1133286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BD27BF-867A-470B-A425-1D9FC6F461AF}" type="datetime1">
              <a:rPr lang="en-US" smtClean="0"/>
              <a:t>7/17/2017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5D372-C998-EB46-8612-7A986FA468DD}" type="slidenum">
              <a:rPr lang="en-US" smtClean="0"/>
              <a:t>‹nr.›</a:t>
            </a:fld>
            <a:endParaRPr lang="en-US"/>
          </a:p>
        </p:txBody>
      </p:sp>
    </p:spTree>
    <p:extLst>
      <p:ext uri="{BB962C8B-B14F-4D97-AF65-F5344CB8AC3E}">
        <p14:creationId xmlns:p14="http://schemas.microsoft.com/office/powerpoint/2010/main" val="3775105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D9A755-35AF-4C0B-B213-4E59F4A8B389}" type="datetime1">
              <a:rPr lang="en-US" smtClean="0"/>
              <a:t>7/17/2017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75D372-C998-EB46-8612-7A986FA468DD}" type="slidenum">
              <a:rPr lang="en-US" smtClean="0"/>
              <a:t>‹nr.›</a:t>
            </a:fld>
            <a:endParaRPr lang="en-US"/>
          </a:p>
        </p:txBody>
      </p:sp>
    </p:spTree>
    <p:extLst>
      <p:ext uri="{BB962C8B-B14F-4D97-AF65-F5344CB8AC3E}">
        <p14:creationId xmlns:p14="http://schemas.microsoft.com/office/powerpoint/2010/main" val="2836379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599213-691C-4D3F-9F0B-7F0EC0734174}" type="datetime1">
              <a:rPr lang="en-US" smtClean="0"/>
              <a:t>7/17/2017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75D372-C998-EB46-8612-7A986FA468DD}" type="slidenum">
              <a:rPr lang="en-US" smtClean="0"/>
              <a:t>‹nr.›</a:t>
            </a:fld>
            <a:endParaRPr lang="en-US"/>
          </a:p>
        </p:txBody>
      </p:sp>
    </p:spTree>
    <p:extLst>
      <p:ext uri="{BB962C8B-B14F-4D97-AF65-F5344CB8AC3E}">
        <p14:creationId xmlns:p14="http://schemas.microsoft.com/office/powerpoint/2010/main" val="34303942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3.jp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685800" y="190500"/>
            <a:ext cx="7772400" cy="857250"/>
          </a:xfrm>
          <a:prstGeom prst="rect">
            <a:avLst/>
          </a:prstGeom>
          <a:noFill/>
          <a:ln w="9525">
            <a:noFill/>
            <a:miter lim="800000"/>
            <a:headEnd/>
            <a:tailEnd/>
          </a:ln>
        </p:spPr>
        <p:txBody>
          <a:bodyPr vert="horz" wrap="square" lIns="81639" tIns="40819" rIns="81639" bIns="40819" numCol="1" anchor="ctr"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685800" y="1190625"/>
            <a:ext cx="7772400" cy="3333750"/>
          </a:xfrm>
          <a:prstGeom prst="rect">
            <a:avLst/>
          </a:prstGeom>
          <a:noFill/>
          <a:ln w="9525">
            <a:noFill/>
            <a:miter lim="800000"/>
            <a:headEnd/>
            <a:tailEnd/>
          </a:ln>
        </p:spPr>
        <p:txBody>
          <a:bodyPr vert="horz" wrap="square" lIns="81639" tIns="40819" rIns="81639" bIns="4081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1476375" y="4800600"/>
            <a:ext cx="2895600" cy="342900"/>
          </a:xfrm>
          <a:prstGeom prst="rect">
            <a:avLst/>
          </a:prstGeom>
          <a:noFill/>
          <a:ln w="9525">
            <a:noFill/>
            <a:miter lim="800000"/>
            <a:headEnd/>
            <a:tailEnd/>
          </a:ln>
        </p:spPr>
        <p:txBody>
          <a:bodyPr vert="horz" wrap="square" lIns="81639" tIns="40819" rIns="81639" bIns="40819" numCol="1" anchor="t" anchorCtr="0" compatLnSpc="1">
            <a:prstTxWarp prst="textNoShape">
              <a:avLst/>
            </a:prstTxWarp>
          </a:bodyPr>
          <a:lstStyle>
            <a:lvl1pPr eaLnBrk="0" hangingPunct="0">
              <a:defRPr sz="1300">
                <a:latin typeface="Georgia" charset="0"/>
                <a:ea typeface="ヒラギノ角ゴ Pro W3" charset="-128"/>
                <a:cs typeface="ヒラギノ角ゴ Pro W3" charset="-128"/>
              </a:defRPr>
            </a:lvl1pPr>
          </a:lstStyle>
          <a:p>
            <a:endParaRPr lang="en-US"/>
          </a:p>
        </p:txBody>
      </p:sp>
      <p:sp>
        <p:nvSpPr>
          <p:cNvPr id="1030" name="Rectangle 6"/>
          <p:cNvSpPr>
            <a:spLocks noGrp="1" noChangeArrowheads="1"/>
          </p:cNvSpPr>
          <p:nvPr>
            <p:ph type="sldNum" sz="quarter" idx="4"/>
          </p:nvPr>
        </p:nvSpPr>
        <p:spPr bwMode="auto">
          <a:xfrm>
            <a:off x="95250" y="4800600"/>
            <a:ext cx="1333500" cy="342900"/>
          </a:xfrm>
          <a:prstGeom prst="rect">
            <a:avLst/>
          </a:prstGeom>
          <a:noFill/>
          <a:ln w="9525">
            <a:noFill/>
            <a:miter lim="800000"/>
            <a:headEnd/>
            <a:tailEnd/>
          </a:ln>
        </p:spPr>
        <p:txBody>
          <a:bodyPr vert="horz" wrap="square" lIns="81639" tIns="40819" rIns="81639" bIns="40819" numCol="1" anchor="t" anchorCtr="0" compatLnSpc="1">
            <a:prstTxWarp prst="textNoShape">
              <a:avLst/>
            </a:prstTxWarp>
          </a:bodyPr>
          <a:lstStyle>
            <a:lvl1pPr eaLnBrk="0" hangingPunct="0">
              <a:defRPr sz="900" i="1">
                <a:solidFill>
                  <a:srgbClr val="2B6D74"/>
                </a:solidFill>
                <a:latin typeface="Georgia" charset="0"/>
                <a:ea typeface="ヒラギノ角ゴ Pro W3" charset="-128"/>
                <a:cs typeface="ヒラギノ角ゴ Pro W3" charset="-128"/>
              </a:defRPr>
            </a:lvl1pPr>
          </a:lstStyle>
          <a:p>
            <a:r>
              <a:rPr lang="en-US"/>
              <a:t>Page  </a:t>
            </a:r>
            <a:fld id="{0428906B-2538-7643-A7CF-6D4DD5FCA0DE}" type="slidenum">
              <a:rPr lang="en-US" sz="1100"/>
              <a:pPr/>
              <a:t>‹nr.›</a:t>
            </a:fld>
            <a:endParaRPr lang="en-US"/>
          </a:p>
        </p:txBody>
      </p:sp>
    </p:spTree>
  </p:cSld>
  <p:clrMap bg1="lt1" tx1="dk1" bg2="lt2" tx2="dk2" accent1="accent1" accent2="accent2" accent3="accent3" accent4="accent4" accent5="accent5" accent6="accent6" hlink="hlink" folHlink="folHlink"/>
  <p:sldLayoutIdLst>
    <p:sldLayoutId id="2147484001" r:id="rId1"/>
    <p:sldLayoutId id="2147484003" r:id="rId2"/>
    <p:sldLayoutId id="2147484017" r:id="rId3"/>
    <p:sldLayoutId id="2147484018" r:id="rId4"/>
  </p:sldLayoutIdLst>
  <p:hf hdr="0" ftr="0" dt="0"/>
  <p:txStyles>
    <p:titleStyle>
      <a:lvl1pPr algn="ctr" defTabSz="815975" rtl="0" eaLnBrk="0" fontAlgn="base" hangingPunct="0">
        <a:spcBef>
          <a:spcPct val="0"/>
        </a:spcBef>
        <a:spcAft>
          <a:spcPct val="0"/>
        </a:spcAft>
        <a:defRPr sz="3000">
          <a:solidFill>
            <a:srgbClr val="2B6D74"/>
          </a:solidFill>
          <a:latin typeface="Avenir 55 Roman"/>
          <a:ea typeface="+mj-ea"/>
          <a:cs typeface="Avenir 55 Roman"/>
        </a:defRPr>
      </a:lvl1pPr>
      <a:lvl2pPr algn="ctr" defTabSz="815975" rtl="0" eaLnBrk="0" fontAlgn="base" hangingPunct="0">
        <a:spcBef>
          <a:spcPct val="0"/>
        </a:spcBef>
        <a:spcAft>
          <a:spcPct val="0"/>
        </a:spcAft>
        <a:defRPr sz="3000">
          <a:solidFill>
            <a:srgbClr val="2B6D74"/>
          </a:solidFill>
          <a:latin typeface="Avenir 55 Roman" pitchFamily="-112" charset="0"/>
          <a:ea typeface="ヒラギノ角ゴ Pro W3" pitchFamily="-112" charset="-128"/>
          <a:cs typeface="ヒラギノ角ゴ Pro W3" pitchFamily="-112" charset="-128"/>
        </a:defRPr>
      </a:lvl2pPr>
      <a:lvl3pPr algn="ctr" defTabSz="815975" rtl="0" eaLnBrk="0" fontAlgn="base" hangingPunct="0">
        <a:spcBef>
          <a:spcPct val="0"/>
        </a:spcBef>
        <a:spcAft>
          <a:spcPct val="0"/>
        </a:spcAft>
        <a:defRPr sz="3000">
          <a:solidFill>
            <a:srgbClr val="2B6D74"/>
          </a:solidFill>
          <a:latin typeface="Avenir 55 Roman" pitchFamily="-112" charset="0"/>
          <a:ea typeface="ヒラギノ角ゴ Pro W3" pitchFamily="-112" charset="-128"/>
          <a:cs typeface="ヒラギノ角ゴ Pro W3" pitchFamily="-112" charset="-128"/>
        </a:defRPr>
      </a:lvl3pPr>
      <a:lvl4pPr algn="ctr" defTabSz="815975" rtl="0" eaLnBrk="0" fontAlgn="base" hangingPunct="0">
        <a:spcBef>
          <a:spcPct val="0"/>
        </a:spcBef>
        <a:spcAft>
          <a:spcPct val="0"/>
        </a:spcAft>
        <a:defRPr sz="3000">
          <a:solidFill>
            <a:srgbClr val="2B6D74"/>
          </a:solidFill>
          <a:latin typeface="Avenir 55 Roman" pitchFamily="-112" charset="0"/>
          <a:ea typeface="ヒラギノ角ゴ Pro W3" pitchFamily="-112" charset="-128"/>
          <a:cs typeface="ヒラギノ角ゴ Pro W3" pitchFamily="-112" charset="-128"/>
        </a:defRPr>
      </a:lvl4pPr>
      <a:lvl5pPr algn="ctr" defTabSz="815975" rtl="0" eaLnBrk="0" fontAlgn="base" hangingPunct="0">
        <a:spcBef>
          <a:spcPct val="0"/>
        </a:spcBef>
        <a:spcAft>
          <a:spcPct val="0"/>
        </a:spcAft>
        <a:defRPr sz="3000">
          <a:solidFill>
            <a:srgbClr val="2B6D74"/>
          </a:solidFill>
          <a:latin typeface="Avenir 55 Roman" pitchFamily="-112" charset="0"/>
          <a:ea typeface="ヒラギノ角ゴ Pro W3" pitchFamily="-112" charset="-128"/>
          <a:cs typeface="ヒラギノ角ゴ Pro W3" pitchFamily="-112" charset="-128"/>
        </a:defRPr>
      </a:lvl5pPr>
      <a:lvl6pPr marL="285750" algn="ctr" defTabSz="816571" rtl="0" fontAlgn="base">
        <a:spcBef>
          <a:spcPct val="0"/>
        </a:spcBef>
        <a:spcAft>
          <a:spcPct val="0"/>
        </a:spcAft>
        <a:defRPr sz="3000">
          <a:solidFill>
            <a:srgbClr val="2B6D74"/>
          </a:solidFill>
          <a:latin typeface="Georgia" pitchFamily="-112" charset="0"/>
          <a:ea typeface="ヒラギノ角ゴ Pro W3" pitchFamily="-112" charset="-128"/>
          <a:cs typeface="ヒラギノ角ゴ Pro W3" pitchFamily="-112" charset="-128"/>
        </a:defRPr>
      </a:lvl6pPr>
      <a:lvl7pPr marL="571500" algn="ctr" defTabSz="816571" rtl="0" fontAlgn="base">
        <a:spcBef>
          <a:spcPct val="0"/>
        </a:spcBef>
        <a:spcAft>
          <a:spcPct val="0"/>
        </a:spcAft>
        <a:defRPr sz="3000">
          <a:solidFill>
            <a:srgbClr val="2B6D74"/>
          </a:solidFill>
          <a:latin typeface="Georgia" pitchFamily="-112" charset="0"/>
          <a:ea typeface="ヒラギノ角ゴ Pro W3" pitchFamily="-112" charset="-128"/>
          <a:cs typeface="ヒラギノ角ゴ Pro W3" pitchFamily="-112" charset="-128"/>
        </a:defRPr>
      </a:lvl7pPr>
      <a:lvl8pPr marL="857250" algn="ctr" defTabSz="816571" rtl="0" fontAlgn="base">
        <a:spcBef>
          <a:spcPct val="0"/>
        </a:spcBef>
        <a:spcAft>
          <a:spcPct val="0"/>
        </a:spcAft>
        <a:defRPr sz="3000">
          <a:solidFill>
            <a:srgbClr val="2B6D74"/>
          </a:solidFill>
          <a:latin typeface="Georgia" pitchFamily="-112" charset="0"/>
          <a:ea typeface="ヒラギノ角ゴ Pro W3" pitchFamily="-112" charset="-128"/>
          <a:cs typeface="ヒラギノ角ゴ Pro W3" pitchFamily="-112" charset="-128"/>
        </a:defRPr>
      </a:lvl8pPr>
      <a:lvl9pPr marL="1143000" algn="ctr" defTabSz="816571" rtl="0" fontAlgn="base">
        <a:spcBef>
          <a:spcPct val="0"/>
        </a:spcBef>
        <a:spcAft>
          <a:spcPct val="0"/>
        </a:spcAft>
        <a:defRPr sz="3000">
          <a:solidFill>
            <a:srgbClr val="2B6D74"/>
          </a:solidFill>
          <a:latin typeface="Georgia" pitchFamily="-112" charset="0"/>
          <a:ea typeface="ヒラギノ角ゴ Pro W3" pitchFamily="-112" charset="-128"/>
          <a:cs typeface="ヒラギノ角ゴ Pro W3" pitchFamily="-112" charset="-128"/>
        </a:defRPr>
      </a:lvl9pPr>
    </p:titleStyle>
    <p:bodyStyle>
      <a:lvl1pPr marL="306388" indent="-306388" algn="l" defTabSz="815975" rtl="0" eaLnBrk="0" fontAlgn="base" hangingPunct="0">
        <a:spcBef>
          <a:spcPct val="20000"/>
        </a:spcBef>
        <a:spcAft>
          <a:spcPct val="0"/>
        </a:spcAft>
        <a:buChar char="•"/>
        <a:defRPr sz="2300">
          <a:solidFill>
            <a:srgbClr val="423131"/>
          </a:solidFill>
          <a:latin typeface="Avenir 55 Roman"/>
          <a:ea typeface="+mn-ea"/>
          <a:cs typeface="Avenir 55 Roman"/>
        </a:defRPr>
      </a:lvl1pPr>
      <a:lvl2pPr marL="663575" indent="-255588" algn="l" defTabSz="815975" rtl="0" eaLnBrk="0" fontAlgn="base" hangingPunct="0">
        <a:spcBef>
          <a:spcPct val="20000"/>
        </a:spcBef>
        <a:spcAft>
          <a:spcPct val="0"/>
        </a:spcAft>
        <a:buChar char="–"/>
        <a:defRPr sz="2000">
          <a:solidFill>
            <a:srgbClr val="423131"/>
          </a:solidFill>
          <a:latin typeface="Avenir 55 Roman"/>
          <a:ea typeface="+mn-ea"/>
          <a:cs typeface="Avenir 55 Roman"/>
        </a:defRPr>
      </a:lvl2pPr>
      <a:lvl3pPr marL="1020763" indent="-203200" algn="l" defTabSz="815975" rtl="0" eaLnBrk="0" fontAlgn="base" hangingPunct="0">
        <a:spcBef>
          <a:spcPct val="20000"/>
        </a:spcBef>
        <a:spcAft>
          <a:spcPct val="0"/>
        </a:spcAft>
        <a:buChar char="•"/>
        <a:defRPr>
          <a:solidFill>
            <a:srgbClr val="423131"/>
          </a:solidFill>
          <a:latin typeface="Avenir 55 Roman"/>
          <a:ea typeface="+mn-ea"/>
          <a:cs typeface="Avenir 55 Roman"/>
        </a:defRPr>
      </a:lvl3pPr>
      <a:lvl4pPr marL="1428750" indent="-203200" algn="l" defTabSz="815975" rtl="0" eaLnBrk="0" fontAlgn="base" hangingPunct="0">
        <a:spcBef>
          <a:spcPct val="20000"/>
        </a:spcBef>
        <a:spcAft>
          <a:spcPct val="0"/>
        </a:spcAft>
        <a:buChar char="–"/>
        <a:defRPr>
          <a:solidFill>
            <a:schemeClr val="tx1"/>
          </a:solidFill>
          <a:latin typeface="Avenir 55 Roman"/>
          <a:ea typeface="+mn-ea"/>
          <a:cs typeface="Avenir 55 Roman"/>
        </a:defRPr>
      </a:lvl4pPr>
      <a:lvl5pPr marL="1835150" indent="-203200" algn="l" defTabSz="815975" rtl="0" eaLnBrk="0" fontAlgn="base" hangingPunct="0">
        <a:spcBef>
          <a:spcPct val="20000"/>
        </a:spcBef>
        <a:spcAft>
          <a:spcPct val="0"/>
        </a:spcAft>
        <a:buChar char="»"/>
        <a:defRPr>
          <a:solidFill>
            <a:schemeClr val="tx1"/>
          </a:solidFill>
          <a:latin typeface="Avenir 55 Roman"/>
          <a:ea typeface="+mn-ea"/>
          <a:cs typeface="Avenir 55 Roman"/>
        </a:defRPr>
      </a:lvl5pPr>
      <a:lvl6pPr marL="2122289" indent="-203399" algn="l" defTabSz="816571" rtl="0" fontAlgn="base">
        <a:spcBef>
          <a:spcPct val="20000"/>
        </a:spcBef>
        <a:spcAft>
          <a:spcPct val="0"/>
        </a:spcAft>
        <a:buChar char="»"/>
        <a:defRPr sz="1800">
          <a:solidFill>
            <a:schemeClr val="tx1"/>
          </a:solidFill>
          <a:latin typeface="+mn-lt"/>
          <a:ea typeface="+mn-ea"/>
          <a:cs typeface="+mn-cs"/>
        </a:defRPr>
      </a:lvl6pPr>
      <a:lvl7pPr marL="2408039" indent="-203399" algn="l" defTabSz="816571" rtl="0" fontAlgn="base">
        <a:spcBef>
          <a:spcPct val="20000"/>
        </a:spcBef>
        <a:spcAft>
          <a:spcPct val="0"/>
        </a:spcAft>
        <a:buChar char="»"/>
        <a:defRPr sz="1800">
          <a:solidFill>
            <a:schemeClr val="tx1"/>
          </a:solidFill>
          <a:latin typeface="+mn-lt"/>
          <a:ea typeface="+mn-ea"/>
          <a:cs typeface="+mn-cs"/>
        </a:defRPr>
      </a:lvl7pPr>
      <a:lvl8pPr marL="2693789" indent="-203399" algn="l" defTabSz="816571" rtl="0" fontAlgn="base">
        <a:spcBef>
          <a:spcPct val="20000"/>
        </a:spcBef>
        <a:spcAft>
          <a:spcPct val="0"/>
        </a:spcAft>
        <a:buChar char="»"/>
        <a:defRPr sz="1800">
          <a:solidFill>
            <a:schemeClr val="tx1"/>
          </a:solidFill>
          <a:latin typeface="+mn-lt"/>
          <a:ea typeface="+mn-ea"/>
          <a:cs typeface="+mn-cs"/>
        </a:defRPr>
      </a:lvl8pPr>
      <a:lvl9pPr marL="2979539" indent="-203399" algn="l" defTabSz="816571" rtl="0" fontAlgn="base">
        <a:spcBef>
          <a:spcPct val="20000"/>
        </a:spcBef>
        <a:spcAft>
          <a:spcPct val="0"/>
        </a:spcAft>
        <a:buChar char="»"/>
        <a:defRPr sz="1800">
          <a:solidFill>
            <a:schemeClr val="tx1"/>
          </a:solidFill>
          <a:latin typeface="+mn-lt"/>
          <a:ea typeface="+mn-ea"/>
          <a:cs typeface="+mn-cs"/>
        </a:defRPr>
      </a:lvl9pPr>
    </p:bodyStyle>
    <p:otherStyle>
      <a:defPPr>
        <a:defRPr lang="en-US"/>
      </a:defPPr>
      <a:lvl1pPr marL="0" algn="l" defTabSz="285750" rtl="0" eaLnBrk="1" latinLnBrk="0" hangingPunct="1">
        <a:defRPr sz="1100" kern="1200">
          <a:solidFill>
            <a:schemeClr val="tx1"/>
          </a:solidFill>
          <a:latin typeface="+mn-lt"/>
          <a:ea typeface="+mn-ea"/>
          <a:cs typeface="+mn-cs"/>
        </a:defRPr>
      </a:lvl1pPr>
      <a:lvl2pPr marL="285750" algn="l" defTabSz="285750" rtl="0" eaLnBrk="1" latinLnBrk="0" hangingPunct="1">
        <a:defRPr sz="1100" kern="1200">
          <a:solidFill>
            <a:schemeClr val="tx1"/>
          </a:solidFill>
          <a:latin typeface="+mn-lt"/>
          <a:ea typeface="+mn-ea"/>
          <a:cs typeface="+mn-cs"/>
        </a:defRPr>
      </a:lvl2pPr>
      <a:lvl3pPr marL="571500" algn="l" defTabSz="285750" rtl="0" eaLnBrk="1" latinLnBrk="0" hangingPunct="1">
        <a:defRPr sz="1100" kern="1200">
          <a:solidFill>
            <a:schemeClr val="tx1"/>
          </a:solidFill>
          <a:latin typeface="+mn-lt"/>
          <a:ea typeface="+mn-ea"/>
          <a:cs typeface="+mn-cs"/>
        </a:defRPr>
      </a:lvl3pPr>
      <a:lvl4pPr marL="857250" algn="l" defTabSz="285750" rtl="0" eaLnBrk="1" latinLnBrk="0" hangingPunct="1">
        <a:defRPr sz="1100" kern="1200">
          <a:solidFill>
            <a:schemeClr val="tx1"/>
          </a:solidFill>
          <a:latin typeface="+mn-lt"/>
          <a:ea typeface="+mn-ea"/>
          <a:cs typeface="+mn-cs"/>
        </a:defRPr>
      </a:lvl4pPr>
      <a:lvl5pPr marL="1143000" algn="l" defTabSz="285750" rtl="0" eaLnBrk="1" latinLnBrk="0" hangingPunct="1">
        <a:defRPr sz="1100" kern="1200">
          <a:solidFill>
            <a:schemeClr val="tx1"/>
          </a:solidFill>
          <a:latin typeface="+mn-lt"/>
          <a:ea typeface="+mn-ea"/>
          <a:cs typeface="+mn-cs"/>
        </a:defRPr>
      </a:lvl5pPr>
      <a:lvl6pPr marL="1428750" algn="l" defTabSz="285750" rtl="0" eaLnBrk="1" latinLnBrk="0" hangingPunct="1">
        <a:defRPr sz="1100" kern="1200">
          <a:solidFill>
            <a:schemeClr val="tx1"/>
          </a:solidFill>
          <a:latin typeface="+mn-lt"/>
          <a:ea typeface="+mn-ea"/>
          <a:cs typeface="+mn-cs"/>
        </a:defRPr>
      </a:lvl6pPr>
      <a:lvl7pPr marL="1714500" algn="l" defTabSz="285750" rtl="0" eaLnBrk="1" latinLnBrk="0" hangingPunct="1">
        <a:defRPr sz="1100" kern="1200">
          <a:solidFill>
            <a:schemeClr val="tx1"/>
          </a:solidFill>
          <a:latin typeface="+mn-lt"/>
          <a:ea typeface="+mn-ea"/>
          <a:cs typeface="+mn-cs"/>
        </a:defRPr>
      </a:lvl7pPr>
      <a:lvl8pPr marL="2000250" algn="l" defTabSz="285750" rtl="0" eaLnBrk="1" latinLnBrk="0" hangingPunct="1">
        <a:defRPr sz="1100" kern="1200">
          <a:solidFill>
            <a:schemeClr val="tx1"/>
          </a:solidFill>
          <a:latin typeface="+mn-lt"/>
          <a:ea typeface="+mn-ea"/>
          <a:cs typeface="+mn-cs"/>
        </a:defRPr>
      </a:lvl8pPr>
      <a:lvl9pPr marL="2286000" algn="l" defTabSz="285750" rtl="0" eaLnBrk="1" latinLnBrk="0" hangingPunct="1">
        <a:defRPr sz="1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latin typeface="Raleway"/>
              </a:defRPr>
            </a:lvl1pPr>
          </a:lstStyle>
          <a:p>
            <a:fld id="{36FB21D3-F7E6-4196-B123-96FBC3011751}" type="datetime1">
              <a:rPr lang="en-US" smtClean="0"/>
              <a:t>7/17/2017</a:t>
            </a:fld>
            <a:endParaRPr lang="en-US" dirty="0"/>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latin typeface="Raleway"/>
              </a:defRPr>
            </a:lvl1pPr>
          </a:lstStyle>
          <a:p>
            <a:endParaRPr lang="en-US" dirty="0"/>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latin typeface="Raleway"/>
              </a:defRPr>
            </a:lvl1pPr>
          </a:lstStyle>
          <a:p>
            <a:fld id="{2675D372-C998-EB46-8612-7A986FA468DD}" type="slidenum">
              <a:rPr lang="en-US" smtClean="0"/>
              <a:pPr/>
              <a:t>‹nr.›</a:t>
            </a:fld>
            <a:endParaRPr lang="en-US" dirty="0"/>
          </a:p>
        </p:txBody>
      </p:sp>
      <p:pic>
        <p:nvPicPr>
          <p:cNvPr id="7" name="Picture 6" descr="2017Convention_V3.jpg"/>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0" y="0"/>
            <a:ext cx="9144000" cy="5130866"/>
          </a:xfrm>
          <a:prstGeom prst="rect">
            <a:avLst/>
          </a:prstGeom>
        </p:spPr>
      </p:pic>
    </p:spTree>
    <p:extLst>
      <p:ext uri="{BB962C8B-B14F-4D97-AF65-F5344CB8AC3E}">
        <p14:creationId xmlns:p14="http://schemas.microsoft.com/office/powerpoint/2010/main" val="3572574717"/>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0.emf"/></Relationships>
</file>

<file path=ppt/slides/_rels/slide1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1.xml"/><Relationship Id="rId5" Type="http://schemas.openxmlformats.org/officeDocument/2006/relationships/image" Target="../media/image2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10.emf"/></Relationships>
</file>

<file path=ppt/slides/_rels/slide2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6.emf"/><Relationship Id="rId7" Type="http://schemas.openxmlformats.org/officeDocument/2006/relationships/diagramColors" Target="../diagrams/colors1.xml"/><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23.emf"/></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10.emf"/></Relationships>
</file>

<file path=ppt/slides/_rels/slide3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5.emf"/><Relationship Id="rId7" Type="http://schemas.openxmlformats.org/officeDocument/2006/relationships/diagramColors" Target="../diagrams/colors2.xml"/><Relationship Id="rId2" Type="http://schemas.openxmlformats.org/officeDocument/2006/relationships/notesSlide" Target="../notesSlides/notesSlide36.xml"/><Relationship Id="rId1" Type="http://schemas.openxmlformats.org/officeDocument/2006/relationships/slideLayout" Target="../slideLayouts/slideLayout1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openxmlformats.org/officeDocument/2006/relationships/image" Target="../media/image26.em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1.xml"/><Relationship Id="rId1" Type="http://schemas.openxmlformats.org/officeDocument/2006/relationships/slideLayout" Target="../slideLayouts/slideLayout11.xml"/><Relationship Id="rId4" Type="http://schemas.openxmlformats.org/officeDocument/2006/relationships/comments" Target="../comments/comment1.xml"/></Relationships>
</file>

<file path=ppt/slides/_rels/slide4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10.emf"/></Relationships>
</file>

<file path=ppt/slides/_rels/slide4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7Convention3_TITL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4338" name="Rectangle 6"/>
          <p:cNvSpPr>
            <a:spLocks noGrp="1" noChangeArrowheads="1"/>
          </p:cNvSpPr>
          <p:nvPr>
            <p:ph type="ctrTitle"/>
          </p:nvPr>
        </p:nvSpPr>
        <p:spPr>
          <a:xfrm>
            <a:off x="2961314" y="3181403"/>
            <a:ext cx="6182686" cy="1962097"/>
          </a:xfrm>
        </p:spPr>
        <p:txBody>
          <a:bodyPr/>
          <a:lstStyle/>
          <a:p>
            <a:pPr algn="r" rtl="0" eaLnBrk="1" hangingPunct="1">
              <a:lnSpc>
                <a:spcPct val="90000"/>
              </a:lnSpc>
            </a:pPr>
            <a:r>
              <a:rPr lang="nl" sz="3500" b="1" i="0" u="none" baseline="0" dirty="0">
                <a:solidFill>
                  <a:schemeClr val="bg1"/>
                </a:solidFill>
                <a:latin typeface="Raleway"/>
                <a:ea typeface="Arvo" panose="02000000000000000000" pitchFamily="2" charset="0"/>
                <a:cs typeface="Raleway"/>
              </a:rPr>
              <a:t>HET SUNRIDER </a:t>
            </a:r>
            <a:r>
              <a:rPr lang="nl-NL" sz="3500" b="1" dirty="0">
                <a:solidFill>
                  <a:schemeClr val="bg1"/>
                </a:solidFill>
                <a:latin typeface="Raleway"/>
                <a:ea typeface="Arvo" panose="02000000000000000000" pitchFamily="2" charset="0"/>
                <a:cs typeface="Raleway"/>
              </a:rPr>
              <a:t>ONEINDIG</a:t>
            </a:r>
            <a:r>
              <a:rPr lang="nl" sz="3500" b="1" i="0" u="none" baseline="0" dirty="0">
                <a:solidFill>
                  <a:schemeClr val="bg1"/>
                </a:solidFill>
                <a:latin typeface="Raleway"/>
                <a:ea typeface="Arvo" panose="02000000000000000000" pitchFamily="2" charset="0"/>
                <a:cs typeface="Raleway"/>
              </a:rPr>
              <a:t> COMPENSATIEPLAN</a:t>
            </a:r>
          </a:p>
        </p:txBody>
      </p:sp>
      <p:sp>
        <p:nvSpPr>
          <p:cNvPr id="2" name="Slide Number Placeholder 1"/>
          <p:cNvSpPr>
            <a:spLocks noGrp="1"/>
          </p:cNvSpPr>
          <p:nvPr>
            <p:ph type="sldNum" sz="quarter" idx="12"/>
          </p:nvPr>
        </p:nvSpPr>
        <p:spPr/>
        <p:txBody>
          <a:bodyPr/>
          <a:lstStyle/>
          <a:p>
            <a:pPr algn="l" rtl="0"/>
            <a:fld id="{5D2249FC-4CA2-4D05-AF94-0EC46A99354B}" type="slidenum">
              <a:rPr/>
              <a:pPr/>
              <a:t>1</a:t>
            </a:fld>
            <a:endParaRPr lang="nl" dirty="0"/>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7Convention3_TITL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4338" name="Rectangle 6"/>
          <p:cNvSpPr>
            <a:spLocks noGrp="1" noChangeArrowheads="1"/>
          </p:cNvSpPr>
          <p:nvPr>
            <p:ph type="ctrTitle"/>
          </p:nvPr>
        </p:nvSpPr>
        <p:spPr>
          <a:xfrm>
            <a:off x="3380874" y="3501661"/>
            <a:ext cx="5318780" cy="1164002"/>
          </a:xfrm>
        </p:spPr>
        <p:txBody>
          <a:bodyPr>
            <a:normAutofit fontScale="90000"/>
          </a:bodyPr>
          <a:lstStyle/>
          <a:p>
            <a:pPr algn="r" rtl="0" eaLnBrk="1" hangingPunct="1">
              <a:lnSpc>
                <a:spcPct val="90000"/>
              </a:lnSpc>
            </a:pPr>
            <a:r>
              <a:rPr lang="nl" sz="3500" b="1" i="0" u="none" baseline="0" dirty="0">
                <a:solidFill>
                  <a:schemeClr val="bg1"/>
                </a:solidFill>
                <a:latin typeface="Raleway"/>
                <a:ea typeface="Arvo" panose="02000000000000000000" pitchFamily="2" charset="0"/>
                <a:cs typeface="Raleway"/>
              </a:rPr>
              <a:t>HOE WORDT JE ONDERDEEL VAN SUNRIDER</a:t>
            </a:r>
          </a:p>
        </p:txBody>
      </p:sp>
      <p:sp>
        <p:nvSpPr>
          <p:cNvPr id="2" name="Slide Number Placeholder 1"/>
          <p:cNvSpPr>
            <a:spLocks noGrp="1"/>
          </p:cNvSpPr>
          <p:nvPr>
            <p:ph type="sldNum" sz="quarter" idx="12"/>
          </p:nvPr>
        </p:nvSpPr>
        <p:spPr/>
        <p:txBody>
          <a:bodyPr/>
          <a:lstStyle/>
          <a:p>
            <a:pPr algn="r" rtl="0"/>
            <a:fld id="{2675D372-C998-EB46-8612-7A986FA468DD}" type="slidenum">
              <a:rPr/>
              <a:t>10</a:t>
            </a:fld>
            <a:endParaRPr lang="nl"/>
          </a:p>
        </p:txBody>
      </p:sp>
    </p:spTree>
    <p:extLst>
      <p:ext uri="{BB962C8B-B14F-4D97-AF65-F5344CB8AC3E}">
        <p14:creationId xmlns:p14="http://schemas.microsoft.com/office/powerpoint/2010/main" val="2137235921"/>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specting_00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49304" y="0"/>
            <a:ext cx="3429607" cy="5143500"/>
          </a:xfrm>
          <a:prstGeom prst="rect">
            <a:avLst/>
          </a:prstGeom>
        </p:spPr>
      </p:pic>
      <p:sp>
        <p:nvSpPr>
          <p:cNvPr id="3" name="Slide Number Placeholder 2"/>
          <p:cNvSpPr>
            <a:spLocks noGrp="1"/>
          </p:cNvSpPr>
          <p:nvPr>
            <p:ph type="sldNum" sz="quarter" idx="12"/>
          </p:nvPr>
        </p:nvSpPr>
        <p:spPr/>
        <p:txBody>
          <a:bodyPr/>
          <a:lstStyle/>
          <a:p>
            <a:pPr algn="r" rtl="0"/>
            <a:fld id="{3BE6F732-FD22-4FF1-B7BB-5C66B511BA82}" type="slidenum">
              <a:rPr/>
              <a:pPr/>
              <a:t>11</a:t>
            </a:fld>
            <a:endParaRPr lang="nl"/>
          </a:p>
        </p:txBody>
      </p:sp>
      <p:sp>
        <p:nvSpPr>
          <p:cNvPr id="4" name="Content Placeholder 3"/>
          <p:cNvSpPr>
            <a:spLocks noGrp="1"/>
          </p:cNvSpPr>
          <p:nvPr>
            <p:ph idx="4294967295"/>
          </p:nvPr>
        </p:nvSpPr>
        <p:spPr>
          <a:xfrm>
            <a:off x="368405" y="1323402"/>
            <a:ext cx="5248872" cy="2850329"/>
          </a:xfrm>
        </p:spPr>
        <p:txBody>
          <a:bodyPr>
            <a:normAutofit fontScale="92500"/>
          </a:bodyPr>
          <a:lstStyle/>
          <a:p>
            <a:pPr algn="l" rtl="0">
              <a:spcAft>
                <a:spcPts val="600"/>
              </a:spcAft>
              <a:buFont typeface="Arial"/>
              <a:buAutoNum type="arabicPeriod"/>
            </a:pPr>
            <a:r>
              <a:rPr lang="nl" sz="1500" b="1" i="0" u="none" baseline="0" dirty="0">
                <a:latin typeface="Arvo" panose="02000000000000000000" pitchFamily="2" charset="0"/>
              </a:rPr>
              <a:t>Retailklant </a:t>
            </a:r>
            <a:r>
              <a:rPr lang="nl" sz="1500" b="0" i="0" u="none" baseline="0" dirty="0">
                <a:latin typeface="Arvo" panose="02000000000000000000" pitchFamily="2" charset="0"/>
              </a:rPr>
              <a:t>– </a:t>
            </a:r>
            <a:r>
              <a:rPr lang="nl" sz="1500" b="0" i="0" u="none" baseline="0" dirty="0">
                <a:latin typeface="Arvo"/>
                <a:cs typeface="Arvo"/>
              </a:rPr>
              <a:t>betaal de verkoopprijs. (Verkoopprijs zal met ongeveer 10% verlaagd worden.  IBO-prijs is hetzelfde.)</a:t>
            </a:r>
          </a:p>
          <a:p>
            <a:pPr algn="l" rtl="0">
              <a:spcAft>
                <a:spcPts val="600"/>
              </a:spcAft>
              <a:buAutoNum type="arabicPeriod"/>
            </a:pPr>
            <a:r>
              <a:rPr lang="nl" sz="1500" b="1" i="0" u="none" baseline="0" dirty="0">
                <a:latin typeface="Arvo" panose="02000000000000000000" pitchFamily="2" charset="0"/>
              </a:rPr>
              <a:t>Voorkeursklant</a:t>
            </a:r>
            <a:r>
              <a:rPr lang="nl" sz="1500" b="0" i="0" u="none" baseline="0" dirty="0">
                <a:latin typeface="Arvo" panose="02000000000000000000" pitchFamily="2" charset="0"/>
              </a:rPr>
              <a:t>: schrijf je in voor </a:t>
            </a:r>
            <a:r>
              <a:rPr lang="nl" sz="1500" b="0" i="0" u="none" baseline="0" dirty="0">
                <a:latin typeface="Arvo" panose="02000000000000000000" pitchFamily="2" charset="0"/>
                <a:cs typeface="Arial"/>
              </a:rPr>
              <a:t>€ 27</a:t>
            </a:r>
            <a:r>
              <a:rPr lang="nl" sz="1500" b="0" i="0" u="none" baseline="0" dirty="0">
                <a:latin typeface="Arvo" panose="02000000000000000000" pitchFamily="2" charset="0"/>
              </a:rPr>
              <a:t> per jaar en ontvang 5% korting op de verkoopprijs. Schrijf je in voor maandelijkse automatische verzending (Autoship) en profiteer van 10% korting op de verkoopprijs. </a:t>
            </a:r>
          </a:p>
          <a:p>
            <a:pPr algn="l" rtl="0">
              <a:spcAft>
                <a:spcPts val="600"/>
              </a:spcAft>
              <a:buAutoNum type="arabicPeriod"/>
            </a:pPr>
            <a:r>
              <a:rPr lang="nl" sz="1500" b="1" i="0" u="none" baseline="0" dirty="0">
                <a:latin typeface="Arvo" panose="02000000000000000000" pitchFamily="2" charset="0"/>
              </a:rPr>
              <a:t>Onafhankelijke ondernemer (IBO)</a:t>
            </a:r>
            <a:r>
              <a:rPr lang="nl" sz="1500" b="0" i="0" u="none" baseline="0" dirty="0">
                <a:latin typeface="Arvo" panose="02000000000000000000" pitchFamily="2" charset="0"/>
              </a:rPr>
              <a:t> - Koop een Starterspakket  (</a:t>
            </a:r>
            <a:r>
              <a:rPr lang="nl" sz="1500" b="0" i="0" u="none" baseline="0" dirty="0">
                <a:latin typeface="Arial"/>
                <a:cs typeface="Arial"/>
              </a:rPr>
              <a:t>€ 1</a:t>
            </a:r>
            <a:r>
              <a:rPr lang="nl" sz="1500" b="0" i="0" u="none" baseline="0" dirty="0">
                <a:latin typeface="Arvo" panose="02000000000000000000" pitchFamily="2" charset="0"/>
              </a:rPr>
              <a:t>08) en profiteer van 10% korting op de verkoopprijs. Betaal jaarlijkse verlengingskosten ter waarde van </a:t>
            </a:r>
            <a:r>
              <a:rPr lang="nl" sz="1500" b="0" i="0" u="none" baseline="0" dirty="0">
                <a:latin typeface="Arvo" panose="02000000000000000000" pitchFamily="2" charset="0"/>
                <a:cs typeface="Arial"/>
              </a:rPr>
              <a:t>€ </a:t>
            </a:r>
            <a:r>
              <a:rPr lang="nl" sz="1500" b="0" i="0" u="none" baseline="0" dirty="0">
                <a:latin typeface="Arvo" panose="02000000000000000000" pitchFamily="2" charset="0"/>
              </a:rPr>
              <a:t>108. De verlengingskosten zijn standaard praktijk binnen de branche en daarvoor krijg je:</a:t>
            </a:r>
          </a:p>
          <a:p>
            <a:pPr marL="0" indent="0" algn="l" rtl="0">
              <a:spcBef>
                <a:spcPts val="0"/>
              </a:spcBef>
              <a:buNone/>
            </a:pPr>
            <a:endParaRPr lang="nl" sz="1500" dirty="0">
              <a:latin typeface="Arvo" panose="02000000000000000000" pitchFamily="2" charset="0"/>
            </a:endParaRPr>
          </a:p>
          <a:p>
            <a:pPr marL="0" indent="0" algn="l" rtl="0">
              <a:spcAft>
                <a:spcPts val="600"/>
              </a:spcAft>
              <a:buNone/>
            </a:pPr>
            <a:endParaRPr lang="nl" sz="1500" dirty="0">
              <a:latin typeface="Arvo" panose="02000000000000000000" pitchFamily="2" charset="0"/>
            </a:endParaRPr>
          </a:p>
          <a:p>
            <a:pPr marL="0" indent="0" algn="l" rtl="0">
              <a:spcAft>
                <a:spcPts val="600"/>
              </a:spcAft>
              <a:buNone/>
            </a:pPr>
            <a:endParaRPr lang="nl" sz="1500" dirty="0">
              <a:latin typeface="Arvo" panose="02000000000000000000" pitchFamily="2" charset="0"/>
            </a:endParaRPr>
          </a:p>
        </p:txBody>
      </p:sp>
      <p:sp>
        <p:nvSpPr>
          <p:cNvPr id="7" name="Rectangle 32"/>
          <p:cNvSpPr>
            <a:spLocks noChangeArrowheads="1"/>
          </p:cNvSpPr>
          <p:nvPr/>
        </p:nvSpPr>
        <p:spPr bwMode="gray">
          <a:xfrm>
            <a:off x="400735" y="337755"/>
            <a:ext cx="8520112"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p>
            <a:pPr algn="l" rtl="0">
              <a:lnSpc>
                <a:spcPct val="90000"/>
              </a:lnSpc>
            </a:pPr>
            <a:endParaRPr lang="nl" sz="2500" b="1" noProof="1">
              <a:solidFill>
                <a:srgbClr val="6D6D6D"/>
              </a:solidFill>
              <a:latin typeface="Raleway"/>
              <a:cs typeface="Raleway"/>
            </a:endParaRPr>
          </a:p>
          <a:p>
            <a:pPr algn="l" rtl="0">
              <a:lnSpc>
                <a:spcPct val="90000"/>
              </a:lnSpc>
            </a:pPr>
            <a:r>
              <a:rPr lang="nl" sz="2500" b="1" i="0" u="none" baseline="0" dirty="0">
                <a:solidFill>
                  <a:srgbClr val="6D6D6D"/>
                </a:solidFill>
                <a:latin typeface="Raleway"/>
                <a:cs typeface="Raleway"/>
              </a:rPr>
              <a:t>3 wegen naar Sunrider</a:t>
            </a:r>
          </a:p>
        </p:txBody>
      </p:sp>
      <p:sp>
        <p:nvSpPr>
          <p:cNvPr id="5" name="TextBox 4"/>
          <p:cNvSpPr txBox="1"/>
          <p:nvPr/>
        </p:nvSpPr>
        <p:spPr>
          <a:xfrm>
            <a:off x="801311" y="3956374"/>
            <a:ext cx="4815966" cy="1015663"/>
          </a:xfrm>
          <a:prstGeom prst="rect">
            <a:avLst/>
          </a:prstGeom>
          <a:noFill/>
        </p:spPr>
        <p:txBody>
          <a:bodyPr wrap="square" rtlCol="0">
            <a:spAutoFit/>
          </a:bodyPr>
          <a:lstStyle/>
          <a:p>
            <a:pPr marL="285750" indent="-285750" algn="l" rtl="0">
              <a:spcBef>
                <a:spcPts val="0"/>
              </a:spcBef>
              <a:buFont typeface="Wingdings" panose="05000000000000000000" pitchFamily="2" charset="2"/>
              <a:buChar char="ü"/>
            </a:pPr>
            <a:r>
              <a:rPr lang="nl" sz="1500" b="0" i="0" u="none" baseline="0" dirty="0">
                <a:latin typeface="Arvo" panose="02000000000000000000" pitchFamily="2" charset="0"/>
              </a:rPr>
              <a:t>Businesscent</a:t>
            </a:r>
            <a:r>
              <a:rPr lang="nl-NL" sz="1500" b="0" i="0" u="none" baseline="0" dirty="0">
                <a:latin typeface="Arvo" panose="02000000000000000000" pitchFamily="2" charset="0"/>
              </a:rPr>
              <a:t>er</a:t>
            </a:r>
            <a:r>
              <a:rPr lang="nl" sz="1500" b="0" i="0" u="none" baseline="0" dirty="0">
                <a:latin typeface="Arvo" panose="02000000000000000000" pitchFamily="2" charset="0"/>
              </a:rPr>
              <a:t> </a:t>
            </a:r>
          </a:p>
          <a:p>
            <a:pPr marL="285750" indent="-285750" algn="l" rtl="0">
              <a:spcBef>
                <a:spcPts val="0"/>
              </a:spcBef>
              <a:buFont typeface="Wingdings" panose="05000000000000000000" pitchFamily="2" charset="2"/>
              <a:buChar char="ü"/>
            </a:pPr>
            <a:r>
              <a:rPr lang="nl" sz="1500" b="0" i="0" u="none" baseline="0" dirty="0">
                <a:latin typeface="Arvo" panose="02000000000000000000" pitchFamily="2" charset="0"/>
              </a:rPr>
              <a:t>SunSpot-nieuwsbrief</a:t>
            </a:r>
          </a:p>
          <a:p>
            <a:pPr marL="285750" indent="-285750" algn="l" rtl="0">
              <a:spcBef>
                <a:spcPts val="0"/>
              </a:spcBef>
              <a:buFont typeface="Wingdings" panose="05000000000000000000" pitchFamily="2" charset="2"/>
              <a:buChar char="ü"/>
            </a:pPr>
            <a:r>
              <a:rPr lang="nl" sz="1500" b="0" i="0" u="none" baseline="0" dirty="0">
                <a:latin typeface="Arvo" panose="02000000000000000000" pitchFamily="2" charset="0"/>
              </a:rPr>
              <a:t>Productcatalogus, Sunwriter Magazine en andere online marketing tools.</a:t>
            </a:r>
            <a:endParaRPr lang="nl" sz="1500" dirty="0"/>
          </a:p>
        </p:txBody>
      </p:sp>
    </p:spTree>
    <p:extLst>
      <p:ext uri="{BB962C8B-B14F-4D97-AF65-F5344CB8AC3E}">
        <p14:creationId xmlns:p14="http://schemas.microsoft.com/office/powerpoint/2010/main" val="41607799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r" rtl="0"/>
            <a:fld id="{3BE6F732-FD22-4FF1-B7BB-5C66B511BA82}" type="slidenum">
              <a:rPr/>
              <a:pPr/>
              <a:t>12</a:t>
            </a:fld>
            <a:endParaRPr lang="nl"/>
          </a:p>
        </p:txBody>
      </p:sp>
      <p:sp>
        <p:nvSpPr>
          <p:cNvPr id="4" name="Content Placeholder 3"/>
          <p:cNvSpPr>
            <a:spLocks noGrp="1"/>
          </p:cNvSpPr>
          <p:nvPr>
            <p:ph idx="4294967295"/>
          </p:nvPr>
        </p:nvSpPr>
        <p:spPr>
          <a:xfrm>
            <a:off x="229415" y="970647"/>
            <a:ext cx="4627811" cy="2345309"/>
          </a:xfrm>
        </p:spPr>
        <p:txBody>
          <a:bodyPr>
            <a:noAutofit/>
          </a:bodyPr>
          <a:lstStyle/>
          <a:p>
            <a:pPr marL="457200" indent="-457200" algn="l" rtl="0">
              <a:buAutoNum type="arabicPeriod"/>
            </a:pPr>
            <a:r>
              <a:rPr lang="nl" sz="1400" b="0" i="0" u="none" baseline="0" dirty="0">
                <a:latin typeface="Arvo" panose="02000000000000000000" pitchFamily="2" charset="0"/>
              </a:rPr>
              <a:t>Betaal een jaarlijks tarief van </a:t>
            </a:r>
            <a:r>
              <a:rPr lang="nl" sz="1400" b="0" i="0" u="none" baseline="0" dirty="0">
                <a:latin typeface="Arvo" panose="02000000000000000000" pitchFamily="2" charset="0"/>
                <a:cs typeface="Arial"/>
              </a:rPr>
              <a:t>€ 27</a:t>
            </a:r>
            <a:r>
              <a:rPr lang="nl" sz="1400" b="0" i="0" u="none" baseline="0" dirty="0">
                <a:latin typeface="Arvo" panose="02000000000000000000" pitchFamily="2" charset="0"/>
              </a:rPr>
              <a:t> </a:t>
            </a:r>
            <a:r>
              <a:rPr lang="nl" sz="1400" b="0" i="0" u="none" baseline="0" dirty="0">
                <a:latin typeface="Arvo" panose="02000000000000000000" pitchFamily="2" charset="0"/>
                <a:sym typeface="Wingdings" panose="05000000000000000000" pitchFamily="2" charset="2"/>
              </a:rPr>
              <a:t>en ontvang </a:t>
            </a:r>
            <a:r>
              <a:rPr lang="nl" sz="1400" b="1" i="0" u="none" baseline="0" dirty="0">
                <a:latin typeface="Arvo" panose="02000000000000000000" pitchFamily="2" charset="0"/>
                <a:sym typeface="Wingdings" panose="05000000000000000000" pitchFamily="2" charset="2"/>
              </a:rPr>
              <a:t>5% korting </a:t>
            </a:r>
            <a:r>
              <a:rPr lang="nl" sz="1400" b="0" i="0" u="none" baseline="0" dirty="0">
                <a:latin typeface="Arvo" panose="02000000000000000000" pitchFamily="2" charset="0"/>
                <a:sym typeface="Wingdings" panose="05000000000000000000" pitchFamily="2" charset="2"/>
              </a:rPr>
              <a:t>op de verkoopprijs.</a:t>
            </a:r>
          </a:p>
          <a:p>
            <a:pPr marL="457200" indent="-457200" algn="l" rtl="0">
              <a:buAutoNum type="arabicPeriod"/>
            </a:pPr>
            <a:r>
              <a:rPr lang="nl" sz="1400" b="0" i="0" u="none" baseline="0" dirty="0">
                <a:latin typeface="Arvo" panose="02000000000000000000" pitchFamily="2" charset="0"/>
                <a:sym typeface="Wingdings" panose="05000000000000000000" pitchFamily="2" charset="2"/>
              </a:rPr>
              <a:t>Schrijf je in voor maandelijkse automatische verzending (Autoship) met Sunriderpakketten of</a:t>
            </a:r>
            <a:r>
              <a:rPr lang="nl" sz="1400" b="0" i="0" u="none" dirty="0">
                <a:latin typeface="Arvo" panose="02000000000000000000" pitchFamily="2" charset="0"/>
                <a:sym typeface="Wingdings" panose="05000000000000000000" pitchFamily="2" charset="2"/>
              </a:rPr>
              <a:t>  voor € 180 </a:t>
            </a:r>
            <a:r>
              <a:rPr lang="nl" sz="1400" b="0" i="0" u="none" baseline="0" dirty="0">
                <a:latin typeface="Arvo" panose="02000000000000000000" pitchFamily="2" charset="0"/>
                <a:sym typeface="Wingdings" panose="05000000000000000000" pitchFamily="2" charset="2"/>
              </a:rPr>
              <a:t>en</a:t>
            </a:r>
            <a:r>
              <a:rPr lang="nl" sz="1400" b="1" i="0" u="none" baseline="0" dirty="0">
                <a:latin typeface="Arvo" panose="02000000000000000000" pitchFamily="2" charset="0"/>
                <a:sym typeface="Wingdings" panose="05000000000000000000" pitchFamily="2" charset="2"/>
              </a:rPr>
              <a:t> </a:t>
            </a:r>
            <a:r>
              <a:rPr lang="nl" sz="1400" b="0" i="0" u="none" baseline="0" dirty="0">
                <a:latin typeface="Arvo" panose="02000000000000000000" pitchFamily="2" charset="0"/>
                <a:sym typeface="Wingdings" panose="05000000000000000000" pitchFamily="2" charset="2"/>
              </a:rPr>
              <a:t>profiteer van </a:t>
            </a:r>
            <a:r>
              <a:rPr lang="nl" sz="1400" b="1" i="0" u="none" baseline="0" dirty="0">
                <a:latin typeface="Arvo" panose="02000000000000000000" pitchFamily="2" charset="0"/>
                <a:sym typeface="Wingdings" panose="05000000000000000000" pitchFamily="2" charset="2"/>
              </a:rPr>
              <a:t>10% korting</a:t>
            </a:r>
            <a:r>
              <a:rPr lang="nl" sz="1400" b="0" i="0" u="none" baseline="0" dirty="0">
                <a:latin typeface="Arvo" panose="02000000000000000000" pitchFamily="2" charset="0"/>
                <a:sym typeface="Wingdings" panose="05000000000000000000" pitchFamily="2" charset="2"/>
              </a:rPr>
              <a:t> op de verkoopprijs. </a:t>
            </a:r>
          </a:p>
          <a:p>
            <a:pPr marL="457200" indent="-457200" algn="l" rtl="0">
              <a:buAutoNum type="arabicPeriod"/>
            </a:pPr>
            <a:r>
              <a:rPr lang="nl" sz="1400" b="0" i="0" u="none" baseline="0" dirty="0">
                <a:latin typeface="Arvo" panose="02000000000000000000" pitchFamily="2" charset="0"/>
                <a:sym typeface="Wingdings" panose="05000000000000000000" pitchFamily="2" charset="2"/>
              </a:rPr>
              <a:t>Verdien </a:t>
            </a:r>
            <a:r>
              <a:rPr lang="nl" sz="1400" b="1" i="0" u="none" baseline="0" dirty="0">
                <a:latin typeface="Arvo" panose="02000000000000000000" pitchFamily="2" charset="0"/>
                <a:sym typeface="Wingdings" panose="05000000000000000000" pitchFamily="2" charset="2"/>
              </a:rPr>
              <a:t>gratis</a:t>
            </a:r>
            <a:r>
              <a:rPr lang="nl" sz="1400" b="0" i="0" u="none" baseline="0" dirty="0">
                <a:latin typeface="Arvo" panose="02000000000000000000" pitchFamily="2" charset="0"/>
                <a:sym typeface="Wingdings" panose="05000000000000000000" pitchFamily="2" charset="2"/>
              </a:rPr>
              <a:t> promotieartikelen en andere voordelen gedurende jouw lidmaatschap.</a:t>
            </a:r>
            <a:endParaRPr lang="nl" sz="1400" dirty="0">
              <a:latin typeface="Arvo" panose="02000000000000000000" pitchFamily="2" charset="0"/>
            </a:endParaRPr>
          </a:p>
          <a:p>
            <a:pPr marL="0" indent="0">
              <a:buNone/>
            </a:pPr>
            <a:r>
              <a:rPr lang="nl" sz="1400" b="1" i="0" u="none" baseline="0" dirty="0">
                <a:solidFill>
                  <a:srgbClr val="000000"/>
                </a:solidFill>
                <a:latin typeface="Arvo" panose="02000000000000000000" pitchFamily="2" charset="0"/>
              </a:rPr>
              <a:t>Persoonlijke maandelijkse verzending (Autoship)</a:t>
            </a:r>
            <a:r>
              <a:rPr lang="nl" sz="1400" b="0" i="0" u="none" baseline="0" dirty="0">
                <a:solidFill>
                  <a:srgbClr val="000000"/>
                </a:solidFill>
                <a:latin typeface="Arvo" panose="02000000000000000000" pitchFamily="2" charset="0"/>
              </a:rPr>
              <a:t>: Ontwerp je eigen pakket met een verkoopwaarde van tenminste</a:t>
            </a:r>
            <a:r>
              <a:rPr lang="nl" sz="1400" b="0" i="0" u="none" dirty="0">
                <a:solidFill>
                  <a:srgbClr val="000000"/>
                </a:solidFill>
                <a:latin typeface="Arvo" panose="02000000000000000000" pitchFamily="2" charset="0"/>
              </a:rPr>
              <a:t> </a:t>
            </a:r>
            <a:r>
              <a:rPr lang="nl" sz="1400" dirty="0">
                <a:solidFill>
                  <a:srgbClr val="000000"/>
                </a:solidFill>
                <a:latin typeface="Arvo" panose="02000000000000000000" pitchFamily="2" charset="0"/>
              </a:rPr>
              <a:t>€ 180 </a:t>
            </a:r>
            <a:r>
              <a:rPr lang="nl" sz="1400" b="0" i="0" u="none" baseline="0" dirty="0">
                <a:solidFill>
                  <a:srgbClr val="000000"/>
                </a:solidFill>
                <a:latin typeface="Arvo" panose="02000000000000000000" pitchFamily="2" charset="0"/>
              </a:rPr>
              <a:t>en kom in aanmerking voor de 10% korting op de verkoopprijs. </a:t>
            </a:r>
          </a:p>
        </p:txBody>
      </p:sp>
      <p:sp>
        <p:nvSpPr>
          <p:cNvPr id="5" name="Rectangle 32"/>
          <p:cNvSpPr>
            <a:spLocks noChangeArrowheads="1"/>
          </p:cNvSpPr>
          <p:nvPr/>
        </p:nvSpPr>
        <p:spPr bwMode="gray">
          <a:xfrm>
            <a:off x="400735" y="337755"/>
            <a:ext cx="8520112"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p>
            <a:pPr algn="l" rtl="0">
              <a:lnSpc>
                <a:spcPct val="90000"/>
              </a:lnSpc>
            </a:pPr>
            <a:r>
              <a:rPr lang="nl" sz="2500" b="1" i="0" u="none" baseline="0">
                <a:solidFill>
                  <a:srgbClr val="6D6D6D"/>
                </a:solidFill>
                <a:latin typeface="Raleway"/>
                <a:cs typeface="Raleway"/>
              </a:rPr>
              <a:t>Voorkeursklantprogramma</a:t>
            </a:r>
          </a:p>
        </p:txBody>
      </p:sp>
      <p:pic>
        <p:nvPicPr>
          <p:cNvPr id="6" name="Picture 5" descr="Sunfit_Shake_00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08547" y="971999"/>
            <a:ext cx="4135453" cy="3557521"/>
          </a:xfrm>
          <a:prstGeom prst="rect">
            <a:avLst/>
          </a:prstGeom>
        </p:spPr>
      </p:pic>
      <p:sp>
        <p:nvSpPr>
          <p:cNvPr id="2" name="TextBox 1"/>
          <p:cNvSpPr txBox="1"/>
          <p:nvPr/>
        </p:nvSpPr>
        <p:spPr>
          <a:xfrm>
            <a:off x="229415" y="3637238"/>
            <a:ext cx="4627811" cy="892552"/>
          </a:xfrm>
          <a:prstGeom prst="rect">
            <a:avLst/>
          </a:prstGeom>
          <a:noFill/>
        </p:spPr>
        <p:txBody>
          <a:bodyPr wrap="square" rtlCol="0">
            <a:spAutoFit/>
          </a:bodyPr>
          <a:lstStyle/>
          <a:p>
            <a:pPr algn="l" rtl="0"/>
            <a:r>
              <a:rPr lang="nl" sz="1300" b="0" i="0" u="none" baseline="0" dirty="0">
                <a:solidFill>
                  <a:srgbClr val="0070C0"/>
                </a:solidFill>
                <a:latin typeface="Arvo" panose="02000000000000000000" pitchFamily="2" charset="0"/>
              </a:rPr>
              <a:t>IBO's en voorkeursklanten met autoship betalen </a:t>
            </a:r>
            <a:r>
              <a:rPr lang="nl" sz="1300" b="0" i="0" u="sng" baseline="0" dirty="0">
                <a:solidFill>
                  <a:srgbClr val="0070C0"/>
                </a:solidFill>
                <a:latin typeface="Arvo" panose="02000000000000000000" pitchFamily="2" charset="0"/>
              </a:rPr>
              <a:t>dezelfde prijs</a:t>
            </a:r>
            <a:r>
              <a:rPr lang="nl" sz="1300" b="0" i="0" u="none" baseline="0" dirty="0">
                <a:solidFill>
                  <a:srgbClr val="0070C0"/>
                </a:solidFill>
                <a:latin typeface="Arvo" panose="02000000000000000000" pitchFamily="2" charset="0"/>
              </a:rPr>
              <a:t> voor producten, dus is er nu geen drijfveer meer om een IBO te worden voor een productkorting. Nieuwe mensen zullen</a:t>
            </a:r>
            <a:r>
              <a:rPr lang="nl" sz="1300" b="1" i="0" u="none" baseline="0" dirty="0">
                <a:solidFill>
                  <a:srgbClr val="0070C0"/>
                </a:solidFill>
                <a:latin typeface="Arvo" panose="02000000000000000000" pitchFamily="2" charset="0"/>
              </a:rPr>
              <a:t> </a:t>
            </a:r>
            <a:r>
              <a:rPr lang="nl" sz="1300" b="1" i="0" u="sng" baseline="0" dirty="0">
                <a:solidFill>
                  <a:srgbClr val="0070C0"/>
                </a:solidFill>
                <a:latin typeface="Arvo" panose="02000000000000000000" pitchFamily="2" charset="0"/>
              </a:rPr>
              <a:t>zelf-selecteren</a:t>
            </a:r>
            <a:r>
              <a:rPr lang="nl" sz="1300" b="0" i="0" u="none" baseline="0" dirty="0">
                <a:solidFill>
                  <a:srgbClr val="0070C0"/>
                </a:solidFill>
                <a:latin typeface="Arvo" panose="02000000000000000000" pitchFamily="2" charset="0"/>
              </a:rPr>
              <a:t> of zij een IBO of een klant willen worden. </a:t>
            </a:r>
            <a:endParaRPr lang="nl" sz="1300" dirty="0">
              <a:solidFill>
                <a:srgbClr val="0070C0"/>
              </a:solidFill>
            </a:endParaRPr>
          </a:p>
        </p:txBody>
      </p:sp>
    </p:spTree>
    <p:extLst>
      <p:ext uri="{BB962C8B-B14F-4D97-AF65-F5344CB8AC3E}">
        <p14:creationId xmlns:p14="http://schemas.microsoft.com/office/powerpoint/2010/main" val="22502545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7Convention3_TITL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4338" name="Rectangle 6"/>
          <p:cNvSpPr>
            <a:spLocks noGrp="1" noChangeArrowheads="1"/>
          </p:cNvSpPr>
          <p:nvPr>
            <p:ph type="ctrTitle"/>
          </p:nvPr>
        </p:nvSpPr>
        <p:spPr>
          <a:xfrm>
            <a:off x="4406746" y="3501661"/>
            <a:ext cx="4292907" cy="1164002"/>
          </a:xfrm>
        </p:spPr>
        <p:txBody>
          <a:bodyPr>
            <a:normAutofit/>
          </a:bodyPr>
          <a:lstStyle/>
          <a:p>
            <a:pPr algn="r" rtl="0" eaLnBrk="1" hangingPunct="1">
              <a:lnSpc>
                <a:spcPct val="90000"/>
              </a:lnSpc>
            </a:pPr>
            <a:r>
              <a:rPr lang="nl" sz="3500" b="1" i="0" u="none" baseline="0">
                <a:solidFill>
                  <a:schemeClr val="bg1"/>
                </a:solidFill>
                <a:latin typeface="Raleway"/>
                <a:ea typeface="Arvo" panose="02000000000000000000" pitchFamily="2" charset="0"/>
                <a:cs typeface="Raleway"/>
              </a:rPr>
              <a:t>DEFINITIES</a:t>
            </a:r>
          </a:p>
        </p:txBody>
      </p:sp>
      <p:sp>
        <p:nvSpPr>
          <p:cNvPr id="2" name="Slide Number Placeholder 1"/>
          <p:cNvSpPr>
            <a:spLocks noGrp="1"/>
          </p:cNvSpPr>
          <p:nvPr>
            <p:ph type="sldNum" sz="quarter" idx="12"/>
          </p:nvPr>
        </p:nvSpPr>
        <p:spPr/>
        <p:txBody>
          <a:bodyPr/>
          <a:lstStyle/>
          <a:p>
            <a:pPr algn="r" rtl="0"/>
            <a:fld id="{2675D372-C998-EB46-8612-7A986FA468DD}" type="slidenum">
              <a:rPr/>
              <a:t>13</a:t>
            </a:fld>
            <a:endParaRPr lang="nl"/>
          </a:p>
        </p:txBody>
      </p:sp>
    </p:spTree>
    <p:extLst>
      <p:ext uri="{BB962C8B-B14F-4D97-AF65-F5344CB8AC3E}">
        <p14:creationId xmlns:p14="http://schemas.microsoft.com/office/powerpoint/2010/main" val="1755746965"/>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rtl="0"/>
            <a:fld id="{6947991C-8B71-42DE-A9EF-EB06DAB48D46}" type="slidenum">
              <a:rPr/>
              <a:pPr/>
              <a:t>14</a:t>
            </a:fld>
            <a:endParaRPr lang="nl"/>
          </a:p>
        </p:txBody>
      </p:sp>
      <p:sp>
        <p:nvSpPr>
          <p:cNvPr id="4" name="TextBox 3"/>
          <p:cNvSpPr txBox="1"/>
          <p:nvPr/>
        </p:nvSpPr>
        <p:spPr>
          <a:xfrm>
            <a:off x="726654" y="3058327"/>
            <a:ext cx="3499057" cy="1323439"/>
          </a:xfrm>
          <a:prstGeom prst="rect">
            <a:avLst/>
          </a:prstGeom>
          <a:noFill/>
        </p:spPr>
        <p:txBody>
          <a:bodyPr wrap="square" rtlCol="0">
            <a:spAutoFit/>
          </a:bodyPr>
          <a:lstStyle/>
          <a:p>
            <a:pPr algn="ctr" rtl="0"/>
            <a:r>
              <a:rPr lang="en-GB" sz="1600" b="1" i="0" u="none" baseline="0" dirty="0">
                <a:latin typeface="Arvo" panose="02000000000000000000" pitchFamily="2" charset="0"/>
                <a:cs typeface="Arial Black"/>
              </a:rPr>
              <a:t>Commissionable Volume </a:t>
            </a:r>
            <a:r>
              <a:rPr lang="nl" sz="1600" b="1" i="0" u="none" baseline="0" dirty="0">
                <a:latin typeface="Arvo" panose="02000000000000000000" pitchFamily="2" charset="0"/>
                <a:cs typeface="Arial Black"/>
              </a:rPr>
              <a:t>(CV)</a:t>
            </a:r>
          </a:p>
          <a:p>
            <a:pPr algn="ctr" rtl="0"/>
            <a:r>
              <a:rPr lang="nl" sz="1600" b="0" i="0" u="none" baseline="0" dirty="0">
                <a:latin typeface="Arvo" panose="02000000000000000000" pitchFamily="2" charset="0"/>
              </a:rPr>
              <a:t>De toegewezen waarde van elk gekocht product waarover commissies worden betaald. Dit is </a:t>
            </a:r>
            <a:r>
              <a:rPr lang="nl" sz="1600" b="0" i="0" u="sng" baseline="0" dirty="0">
                <a:latin typeface="Arvo" panose="02000000000000000000" pitchFamily="2" charset="0"/>
              </a:rPr>
              <a:t>valutaspecifiek</a:t>
            </a:r>
            <a:r>
              <a:rPr lang="nl" sz="1600" b="0" i="0" u="none" baseline="0" dirty="0">
                <a:latin typeface="Arvo" panose="02000000000000000000" pitchFamily="2" charset="0"/>
              </a:rPr>
              <a:t> in het land waar de bestelling is geplaatst.</a:t>
            </a:r>
          </a:p>
        </p:txBody>
      </p:sp>
      <p:sp>
        <p:nvSpPr>
          <p:cNvPr id="6" name="Rectangle 32"/>
          <p:cNvSpPr>
            <a:spLocks noChangeArrowheads="1"/>
          </p:cNvSpPr>
          <p:nvPr/>
        </p:nvSpPr>
        <p:spPr bwMode="gray">
          <a:xfrm>
            <a:off x="400735" y="337755"/>
            <a:ext cx="8520112"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p>
            <a:pPr algn="l" rtl="0">
              <a:lnSpc>
                <a:spcPct val="90000"/>
              </a:lnSpc>
            </a:pPr>
            <a:r>
              <a:rPr lang="en-GB" sz="2500" b="1" i="0" u="none" baseline="0" dirty="0">
                <a:solidFill>
                  <a:srgbClr val="6D6D6D"/>
                </a:solidFill>
                <a:latin typeface="Raleway"/>
                <a:cs typeface="Raleway"/>
              </a:rPr>
              <a:t>Commissionable Volume </a:t>
            </a:r>
            <a:r>
              <a:rPr lang="nl" sz="2500" b="1" i="0" u="none" baseline="0" dirty="0">
                <a:solidFill>
                  <a:srgbClr val="6D6D6D"/>
                </a:solidFill>
                <a:latin typeface="Raleway"/>
                <a:cs typeface="Raleway"/>
              </a:rPr>
              <a:t>en </a:t>
            </a:r>
            <a:r>
              <a:rPr lang="en-GB" sz="2500" b="1" i="0" u="none" baseline="0" dirty="0">
                <a:solidFill>
                  <a:srgbClr val="6D6D6D"/>
                </a:solidFill>
                <a:latin typeface="Raleway"/>
                <a:cs typeface="Raleway"/>
              </a:rPr>
              <a:t>Qualification Volume</a:t>
            </a:r>
            <a:endParaRPr lang="nl" sz="2500" b="1" i="0" u="none" baseline="0" dirty="0">
              <a:solidFill>
                <a:srgbClr val="6D6D6D"/>
              </a:solidFill>
              <a:latin typeface="Raleway"/>
              <a:cs typeface="Raleway"/>
            </a:endParaRPr>
          </a:p>
        </p:txBody>
      </p:sp>
      <p:sp>
        <p:nvSpPr>
          <p:cNvPr id="7" name="TextBox 6"/>
          <p:cNvSpPr txBox="1"/>
          <p:nvPr/>
        </p:nvSpPr>
        <p:spPr>
          <a:xfrm>
            <a:off x="4776537" y="3058327"/>
            <a:ext cx="3910263" cy="1569660"/>
          </a:xfrm>
          <a:prstGeom prst="rect">
            <a:avLst/>
          </a:prstGeom>
          <a:noFill/>
        </p:spPr>
        <p:txBody>
          <a:bodyPr wrap="square" rtlCol="0">
            <a:spAutoFit/>
          </a:bodyPr>
          <a:lstStyle/>
          <a:p>
            <a:pPr algn="ctr" rtl="0"/>
            <a:r>
              <a:rPr lang="en-GB" sz="1600" b="1" i="0" u="none" baseline="0" dirty="0">
                <a:latin typeface="Arvo" panose="02000000000000000000" pitchFamily="2" charset="0"/>
                <a:cs typeface="Arial Black"/>
              </a:rPr>
              <a:t>Qualifying Volume </a:t>
            </a:r>
            <a:r>
              <a:rPr lang="nl" sz="1600" b="1" i="0" u="none" baseline="0" dirty="0">
                <a:latin typeface="Arvo" panose="02000000000000000000" pitchFamily="2" charset="0"/>
                <a:cs typeface="Arial Black"/>
              </a:rPr>
              <a:t>(QV)</a:t>
            </a:r>
            <a:endParaRPr lang="nl" sz="1600" b="1" dirty="0">
              <a:latin typeface="Arvo" panose="02000000000000000000" pitchFamily="2" charset="0"/>
            </a:endParaRPr>
          </a:p>
          <a:p>
            <a:pPr algn="ctr" rtl="0"/>
            <a:r>
              <a:rPr lang="nl" sz="1600" b="0" i="0" u="none" baseline="0" dirty="0">
                <a:latin typeface="Arvo" panose="02000000000000000000" pitchFamily="2" charset="0"/>
              </a:rPr>
              <a:t>De waarde van een commissionabel product die wordt toegepast voor </a:t>
            </a:r>
            <a:r>
              <a:rPr lang="nl" sz="1600" b="0" i="0" u="sng" baseline="0" dirty="0">
                <a:latin typeface="Arvo" panose="02000000000000000000" pitchFamily="2" charset="0"/>
              </a:rPr>
              <a:t>IBO-kwalificaties</a:t>
            </a:r>
            <a:r>
              <a:rPr lang="nl" sz="1600" b="0" i="0" u="none" baseline="0" dirty="0">
                <a:latin typeface="Arvo" panose="02000000000000000000" pitchFamily="2" charset="0"/>
              </a:rPr>
              <a:t> onder het compensatieplan. QV is niet valutaspecifiek, wat betekent dat kwalificaties internationaal gelden. </a:t>
            </a:r>
          </a:p>
        </p:txBody>
      </p:sp>
      <p:sp>
        <p:nvSpPr>
          <p:cNvPr id="3" name="Oval 2"/>
          <p:cNvSpPr/>
          <p:nvPr/>
        </p:nvSpPr>
        <p:spPr>
          <a:xfrm>
            <a:off x="1762531" y="1359986"/>
            <a:ext cx="1427301" cy="1427301"/>
          </a:xfrm>
          <a:prstGeom prst="ellipse">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solidFill>
                <a:srgbClr val="FF0000"/>
              </a:solidFill>
            </a:endParaRPr>
          </a:p>
        </p:txBody>
      </p:sp>
      <p:sp>
        <p:nvSpPr>
          <p:cNvPr id="8" name="Oval 7"/>
          <p:cNvSpPr/>
          <p:nvPr/>
        </p:nvSpPr>
        <p:spPr>
          <a:xfrm>
            <a:off x="5973312" y="1359986"/>
            <a:ext cx="1427301" cy="1427301"/>
          </a:xfrm>
          <a:prstGeom prst="ellipse">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dirty="0">
              <a:solidFill>
                <a:srgbClr val="FF0000"/>
              </a:solidFill>
            </a:endParaRPr>
          </a:p>
        </p:txBody>
      </p:sp>
      <p:sp>
        <p:nvSpPr>
          <p:cNvPr id="9" name="TextBox 8"/>
          <p:cNvSpPr txBox="1"/>
          <p:nvPr/>
        </p:nvSpPr>
        <p:spPr>
          <a:xfrm>
            <a:off x="1901087" y="1657350"/>
            <a:ext cx="1150191" cy="830997"/>
          </a:xfrm>
          <a:prstGeom prst="rect">
            <a:avLst/>
          </a:prstGeom>
          <a:noFill/>
        </p:spPr>
        <p:txBody>
          <a:bodyPr wrap="square" rtlCol="0">
            <a:spAutoFit/>
          </a:bodyPr>
          <a:lstStyle/>
          <a:p>
            <a:pPr algn="l" rtl="0"/>
            <a:r>
              <a:rPr lang="nl" sz="4800" b="0" i="0" u="none" baseline="0">
                <a:solidFill>
                  <a:schemeClr val="bg1"/>
                </a:solidFill>
                <a:latin typeface="Arial Black"/>
                <a:cs typeface="Arial Black"/>
              </a:rPr>
              <a:t>CV</a:t>
            </a:r>
          </a:p>
        </p:txBody>
      </p:sp>
      <p:sp>
        <p:nvSpPr>
          <p:cNvPr id="10" name="TextBox 9"/>
          <p:cNvSpPr txBox="1"/>
          <p:nvPr/>
        </p:nvSpPr>
        <p:spPr>
          <a:xfrm>
            <a:off x="6111867" y="1657350"/>
            <a:ext cx="1288746" cy="830997"/>
          </a:xfrm>
          <a:prstGeom prst="rect">
            <a:avLst/>
          </a:prstGeom>
          <a:noFill/>
        </p:spPr>
        <p:txBody>
          <a:bodyPr wrap="square" rtlCol="0">
            <a:spAutoFit/>
          </a:bodyPr>
          <a:lstStyle/>
          <a:p>
            <a:pPr algn="l" rtl="0"/>
            <a:r>
              <a:rPr lang="nl" sz="4800" b="0" i="0" u="none" baseline="0" dirty="0">
                <a:solidFill>
                  <a:schemeClr val="bg1"/>
                </a:solidFill>
                <a:latin typeface="Arial Black"/>
                <a:cs typeface="Arial Black"/>
              </a:rPr>
              <a:t>QV</a:t>
            </a:r>
          </a:p>
        </p:txBody>
      </p:sp>
    </p:spTree>
    <p:extLst>
      <p:ext uri="{BB962C8B-B14F-4D97-AF65-F5344CB8AC3E}">
        <p14:creationId xmlns:p14="http://schemas.microsoft.com/office/powerpoint/2010/main" val="1937243902"/>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rtl="0"/>
            <a:fld id="{6947991C-8B71-42DE-A9EF-EB06DAB48D46}" type="slidenum">
              <a:rPr/>
              <a:pPr/>
              <a:t>15</a:t>
            </a:fld>
            <a:endParaRPr lang="nl"/>
          </a:p>
        </p:txBody>
      </p:sp>
      <p:sp>
        <p:nvSpPr>
          <p:cNvPr id="4" name="TextBox 3"/>
          <p:cNvSpPr txBox="1"/>
          <p:nvPr/>
        </p:nvSpPr>
        <p:spPr>
          <a:xfrm>
            <a:off x="758432" y="3596936"/>
            <a:ext cx="3499057" cy="1077218"/>
          </a:xfrm>
          <a:prstGeom prst="rect">
            <a:avLst/>
          </a:prstGeom>
          <a:noFill/>
        </p:spPr>
        <p:txBody>
          <a:bodyPr wrap="square" rtlCol="0">
            <a:spAutoFit/>
          </a:bodyPr>
          <a:lstStyle/>
          <a:p>
            <a:pPr algn="ctr" rtl="0"/>
            <a:r>
              <a:rPr lang="nl" sz="1600" b="1" i="0" u="none" baseline="0" dirty="0">
                <a:latin typeface="Arvo" panose="02000000000000000000" pitchFamily="2" charset="0"/>
                <a:cs typeface="Arial Black"/>
              </a:rPr>
              <a:t>Fortune Delight 10-pakket in Europa</a:t>
            </a:r>
          </a:p>
          <a:p>
            <a:pPr algn="ctr" rtl="0"/>
            <a:r>
              <a:rPr lang="nl" sz="1600" b="0" i="0" u="none" baseline="0" dirty="0">
                <a:latin typeface="Arvo" panose="02000000000000000000" pitchFamily="2" charset="0"/>
              </a:rPr>
              <a:t>Huidige IBO-prijs = € 9,91</a:t>
            </a:r>
          </a:p>
          <a:p>
            <a:pPr algn="ctr" rtl="0"/>
            <a:r>
              <a:rPr lang="nl" sz="1600" dirty="0">
                <a:latin typeface="Arvo" panose="02000000000000000000" pitchFamily="2" charset="0"/>
              </a:rPr>
              <a:t>Q</a:t>
            </a:r>
            <a:r>
              <a:rPr lang="nl" sz="1600" b="0" i="0" u="none" baseline="0" dirty="0">
                <a:latin typeface="Arvo" panose="02000000000000000000" pitchFamily="2" charset="0"/>
              </a:rPr>
              <a:t>V: 11,00</a:t>
            </a:r>
          </a:p>
          <a:p>
            <a:pPr algn="ctr" rtl="0"/>
            <a:r>
              <a:rPr lang="nl" sz="1600" b="0" i="0" u="none" baseline="0" dirty="0">
                <a:latin typeface="Arvo" panose="02000000000000000000" pitchFamily="2" charset="0"/>
              </a:rPr>
              <a:t>CV:   9,91</a:t>
            </a:r>
          </a:p>
        </p:txBody>
      </p:sp>
      <p:sp>
        <p:nvSpPr>
          <p:cNvPr id="6" name="Rectangle 32"/>
          <p:cNvSpPr>
            <a:spLocks noChangeArrowheads="1"/>
          </p:cNvSpPr>
          <p:nvPr/>
        </p:nvSpPr>
        <p:spPr bwMode="gray">
          <a:xfrm>
            <a:off x="400735" y="337755"/>
            <a:ext cx="8520112"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p>
            <a:pPr algn="l" rtl="0">
              <a:lnSpc>
                <a:spcPct val="90000"/>
              </a:lnSpc>
            </a:pPr>
            <a:r>
              <a:rPr lang="en-GB" sz="2500" b="1" i="0" u="none" baseline="0" dirty="0">
                <a:solidFill>
                  <a:srgbClr val="6D6D6D"/>
                </a:solidFill>
                <a:latin typeface="Raleway"/>
                <a:cs typeface="Raleway"/>
              </a:rPr>
              <a:t>Commissionable Volume </a:t>
            </a:r>
            <a:r>
              <a:rPr lang="nl" sz="2500" b="1" i="0" u="none" baseline="0" dirty="0">
                <a:solidFill>
                  <a:srgbClr val="6D6D6D"/>
                </a:solidFill>
                <a:latin typeface="Raleway"/>
                <a:cs typeface="Raleway"/>
              </a:rPr>
              <a:t>en Kwalificerend Volume</a:t>
            </a:r>
          </a:p>
        </p:txBody>
      </p:sp>
      <p:sp>
        <p:nvSpPr>
          <p:cNvPr id="7" name="TextBox 6"/>
          <p:cNvSpPr txBox="1"/>
          <p:nvPr/>
        </p:nvSpPr>
        <p:spPr>
          <a:xfrm>
            <a:off x="4660791" y="3596936"/>
            <a:ext cx="4026009" cy="1077218"/>
          </a:xfrm>
          <a:prstGeom prst="rect">
            <a:avLst/>
          </a:prstGeom>
          <a:noFill/>
        </p:spPr>
        <p:txBody>
          <a:bodyPr wrap="square" rtlCol="0">
            <a:spAutoFit/>
          </a:bodyPr>
          <a:lstStyle/>
          <a:p>
            <a:pPr algn="ctr" rtl="0"/>
            <a:r>
              <a:rPr lang="nl" sz="1600" b="1" i="0" u="none" baseline="0" dirty="0">
                <a:latin typeface="Arvo" panose="02000000000000000000" pitchFamily="2" charset="0"/>
                <a:cs typeface="Arial Black"/>
              </a:rPr>
              <a:t>Fortune Delight 10-pakket in Hongarije</a:t>
            </a:r>
            <a:endParaRPr lang="nl" sz="1600" b="1" dirty="0">
              <a:latin typeface="Arvo" panose="02000000000000000000" pitchFamily="2" charset="0"/>
            </a:endParaRPr>
          </a:p>
          <a:p>
            <a:pPr algn="ctr" rtl="0"/>
            <a:r>
              <a:rPr lang="nl" sz="1600" b="0" i="0" u="none" baseline="0" dirty="0">
                <a:latin typeface="Arvo" panose="02000000000000000000" pitchFamily="2" charset="0"/>
              </a:rPr>
              <a:t>Huidige IBO-prijs: HUF 2.746 </a:t>
            </a:r>
          </a:p>
          <a:p>
            <a:pPr algn="ctr" rtl="0"/>
            <a:r>
              <a:rPr lang="nl" sz="1600" dirty="0">
                <a:latin typeface="Arvo" panose="02000000000000000000" pitchFamily="2" charset="0"/>
              </a:rPr>
              <a:t>Q</a:t>
            </a:r>
            <a:r>
              <a:rPr lang="nl" sz="1600" b="0" i="0" u="none" baseline="0" dirty="0">
                <a:latin typeface="Arvo" panose="02000000000000000000" pitchFamily="2" charset="0"/>
              </a:rPr>
              <a:t>V: 11,00</a:t>
            </a:r>
          </a:p>
          <a:p>
            <a:pPr algn="ctr" rtl="0"/>
            <a:r>
              <a:rPr lang="nl" sz="1600" b="0" i="0" u="none" baseline="0" dirty="0">
                <a:latin typeface="Arvo" panose="02000000000000000000" pitchFamily="2" charset="0"/>
              </a:rPr>
              <a:t>CV: 2.746</a:t>
            </a:r>
          </a:p>
        </p:txBody>
      </p:sp>
      <p:pic>
        <p:nvPicPr>
          <p:cNvPr id="3" name="Picture 2" descr="IMG_0008Fortune-Delight_v2.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40156" y="1229973"/>
            <a:ext cx="2535610" cy="2209100"/>
          </a:xfrm>
          <a:prstGeom prst="rect">
            <a:avLst/>
          </a:prstGeom>
        </p:spPr>
      </p:pic>
      <p:pic>
        <p:nvPicPr>
          <p:cNvPr id="11" name="Picture 10" descr="IMG_0008Fortune-Delight_v2.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430512" y="1229973"/>
            <a:ext cx="2535610" cy="2209100"/>
          </a:xfrm>
          <a:prstGeom prst="rect">
            <a:avLst/>
          </a:prstGeom>
        </p:spPr>
      </p:pic>
    </p:spTree>
    <p:extLst>
      <p:ext uri="{BB962C8B-B14F-4D97-AF65-F5344CB8AC3E}">
        <p14:creationId xmlns:p14="http://schemas.microsoft.com/office/powerpoint/2010/main" val="2437377787"/>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prstGeom prst="rect">
            <a:avLst/>
          </a:prstGeom>
        </p:spPr>
        <p:txBody>
          <a:bodyPr/>
          <a:lstStyle/>
          <a:p>
            <a:pPr algn="r" rtl="0"/>
            <a:fld id="{6947991C-8B71-42DE-A9EF-EB06DAB48D46}" type="slidenum">
              <a:rPr/>
              <a:pPr/>
              <a:t>16</a:t>
            </a:fld>
            <a:endParaRPr lang="nl"/>
          </a:p>
        </p:txBody>
      </p:sp>
      <p:pic>
        <p:nvPicPr>
          <p:cNvPr id="15" name="Picture 14"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5177101" y="564507"/>
            <a:ext cx="842495" cy="586956"/>
          </a:xfrm>
          <a:prstGeom prst="rect">
            <a:avLst/>
          </a:prstGeom>
        </p:spPr>
      </p:pic>
      <p:sp>
        <p:nvSpPr>
          <p:cNvPr id="42" name="Rectangle 32"/>
          <p:cNvSpPr>
            <a:spLocks noChangeArrowheads="1"/>
          </p:cNvSpPr>
          <p:nvPr/>
        </p:nvSpPr>
        <p:spPr bwMode="gray">
          <a:xfrm>
            <a:off x="400735" y="337755"/>
            <a:ext cx="8520112"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p>
            <a:pPr algn="l" rtl="0">
              <a:lnSpc>
                <a:spcPct val="90000"/>
              </a:lnSpc>
            </a:pPr>
            <a:r>
              <a:rPr lang="en-GB" sz="2500" b="1" i="0" u="none" baseline="0" dirty="0">
                <a:solidFill>
                  <a:srgbClr val="6D6D6D"/>
                </a:solidFill>
                <a:latin typeface="Raleway"/>
                <a:cs typeface="Raleway"/>
              </a:rPr>
              <a:t>Qualifying Volume</a:t>
            </a:r>
            <a:r>
              <a:rPr lang="nl" sz="2500" b="1" i="0" u="none" baseline="0" dirty="0">
                <a:solidFill>
                  <a:srgbClr val="6D6D6D"/>
                </a:solidFill>
                <a:latin typeface="Raleway"/>
                <a:cs typeface="Raleway"/>
              </a:rPr>
              <a:t>(QV)</a:t>
            </a:r>
          </a:p>
        </p:txBody>
      </p:sp>
      <p:sp>
        <p:nvSpPr>
          <p:cNvPr id="31" name="TextBox 30"/>
          <p:cNvSpPr txBox="1"/>
          <p:nvPr/>
        </p:nvSpPr>
        <p:spPr>
          <a:xfrm>
            <a:off x="6678078" y="3163126"/>
            <a:ext cx="612907" cy="369332"/>
          </a:xfrm>
          <a:prstGeom prst="rect">
            <a:avLst/>
          </a:prstGeom>
          <a:noFill/>
        </p:spPr>
        <p:txBody>
          <a:bodyPr wrap="square" rtlCol="0">
            <a:spAutoFit/>
          </a:bodyPr>
          <a:lstStyle/>
          <a:p>
            <a:pPr algn="ctr" rtl="0"/>
            <a:r>
              <a:rPr lang="nl" sz="1800" b="1" i="0" u="none" baseline="0">
                <a:latin typeface="Arvo" panose="02000000000000000000" pitchFamily="2" charset="0"/>
              </a:rPr>
              <a:t>IBO</a:t>
            </a:r>
          </a:p>
        </p:txBody>
      </p:sp>
      <p:pic>
        <p:nvPicPr>
          <p:cNvPr id="29" name="Picture 28"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4523" t="78721" r="55888"/>
          <a:stretch/>
        </p:blipFill>
        <p:spPr>
          <a:xfrm>
            <a:off x="6706662" y="2556515"/>
            <a:ext cx="496183" cy="646169"/>
          </a:xfrm>
          <a:prstGeom prst="rect">
            <a:avLst/>
          </a:prstGeom>
        </p:spPr>
      </p:pic>
      <p:sp>
        <p:nvSpPr>
          <p:cNvPr id="34" name="TextBox 33"/>
          <p:cNvSpPr txBox="1"/>
          <p:nvPr/>
        </p:nvSpPr>
        <p:spPr>
          <a:xfrm>
            <a:off x="5869736" y="1544522"/>
            <a:ext cx="822330" cy="369332"/>
          </a:xfrm>
          <a:prstGeom prst="rect">
            <a:avLst/>
          </a:prstGeom>
          <a:noFill/>
        </p:spPr>
        <p:txBody>
          <a:bodyPr wrap="square" rtlCol="0">
            <a:spAutoFit/>
          </a:bodyPr>
          <a:lstStyle/>
          <a:p>
            <a:pPr algn="l" rtl="0"/>
            <a:r>
              <a:rPr lang="nl" sz="1800" b="1" i="0" u="none" baseline="0" dirty="0">
                <a:latin typeface="Arvo" panose="02000000000000000000" pitchFamily="2" charset="0"/>
              </a:rPr>
              <a:t>U</a:t>
            </a:r>
          </a:p>
        </p:txBody>
      </p:sp>
      <p:sp>
        <p:nvSpPr>
          <p:cNvPr id="6" name="TextBox 5"/>
          <p:cNvSpPr txBox="1"/>
          <p:nvPr/>
        </p:nvSpPr>
        <p:spPr>
          <a:xfrm>
            <a:off x="5043567" y="1055966"/>
            <a:ext cx="3942254" cy="307777"/>
          </a:xfrm>
          <a:prstGeom prst="rect">
            <a:avLst/>
          </a:prstGeom>
          <a:noFill/>
        </p:spPr>
        <p:txBody>
          <a:bodyPr wrap="square" rtlCol="0">
            <a:spAutoFit/>
          </a:bodyPr>
          <a:lstStyle/>
          <a:p>
            <a:pPr algn="l" rtl="0"/>
            <a:r>
              <a:rPr lang="nl" sz="1400" b="1" i="0" u="none" baseline="0">
                <a:solidFill>
                  <a:srgbClr val="000000"/>
                </a:solidFill>
                <a:latin typeface="Arvo" panose="02000000000000000000" pitchFamily="2" charset="0"/>
                <a:ea typeface="Arvo" panose="02000000000000000000" pitchFamily="2" charset="0"/>
              </a:rPr>
              <a:t>Retail- &amp; Voorkeursklanten</a:t>
            </a:r>
          </a:p>
        </p:txBody>
      </p:sp>
      <p:pic>
        <p:nvPicPr>
          <p:cNvPr id="37" name="Picture 36"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6074925" y="565574"/>
            <a:ext cx="842495" cy="586956"/>
          </a:xfrm>
          <a:prstGeom prst="rect">
            <a:avLst/>
          </a:prstGeom>
        </p:spPr>
      </p:pic>
      <p:pic>
        <p:nvPicPr>
          <p:cNvPr id="39" name="Picture 38"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7014694" y="564508"/>
            <a:ext cx="842495" cy="586956"/>
          </a:xfrm>
          <a:prstGeom prst="rect">
            <a:avLst/>
          </a:prstGeom>
        </p:spPr>
      </p:pic>
      <p:pic>
        <p:nvPicPr>
          <p:cNvPr id="40" name="Picture 39"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4523" t="78721" r="55888"/>
          <a:stretch/>
        </p:blipFill>
        <p:spPr>
          <a:xfrm>
            <a:off x="5857165" y="2579591"/>
            <a:ext cx="496183" cy="646169"/>
          </a:xfrm>
          <a:prstGeom prst="rect">
            <a:avLst/>
          </a:prstGeom>
        </p:spPr>
      </p:pic>
      <p:cxnSp>
        <p:nvCxnSpPr>
          <p:cNvPr id="46" name="Straight Connector 45"/>
          <p:cNvCxnSpPr/>
          <p:nvPr/>
        </p:nvCxnSpPr>
        <p:spPr>
          <a:xfrm flipH="1">
            <a:off x="6786376" y="3495764"/>
            <a:ext cx="161848" cy="259709"/>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7047385" y="3495764"/>
            <a:ext cx="160014" cy="268410"/>
          </a:xfrm>
          <a:prstGeom prst="line">
            <a:avLst/>
          </a:prstGeom>
        </p:spPr>
        <p:style>
          <a:lnRef idx="2">
            <a:schemeClr val="accent1"/>
          </a:lnRef>
          <a:fillRef idx="0">
            <a:schemeClr val="accent1"/>
          </a:fillRef>
          <a:effectRef idx="1">
            <a:schemeClr val="accent1"/>
          </a:effectRef>
          <a:fontRef idx="minor">
            <a:schemeClr val="tx1"/>
          </a:fontRef>
        </p:style>
      </p:cxnSp>
      <p:pic>
        <p:nvPicPr>
          <p:cNvPr id="50" name="Picture 49"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51365" t="78721"/>
          <a:stretch/>
        </p:blipFill>
        <p:spPr>
          <a:xfrm>
            <a:off x="6374203" y="3799094"/>
            <a:ext cx="496183" cy="646170"/>
          </a:xfrm>
          <a:prstGeom prst="rect">
            <a:avLst/>
          </a:prstGeom>
        </p:spPr>
      </p:pic>
      <p:pic>
        <p:nvPicPr>
          <p:cNvPr id="52" name="Picture 51"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4523" t="78721" r="55888"/>
          <a:stretch/>
        </p:blipFill>
        <p:spPr>
          <a:xfrm>
            <a:off x="6975781" y="3794932"/>
            <a:ext cx="496183" cy="646169"/>
          </a:xfrm>
          <a:prstGeom prst="rect">
            <a:avLst/>
          </a:prstGeom>
        </p:spPr>
      </p:pic>
      <p:pic>
        <p:nvPicPr>
          <p:cNvPr id="54" name="Picture 53"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52961" r="1" b="76666"/>
          <a:stretch/>
        </p:blipFill>
        <p:spPr>
          <a:xfrm>
            <a:off x="6162392" y="1319161"/>
            <a:ext cx="672658" cy="993205"/>
          </a:xfrm>
          <a:prstGeom prst="rect">
            <a:avLst/>
          </a:prstGeom>
        </p:spPr>
      </p:pic>
      <p:sp>
        <p:nvSpPr>
          <p:cNvPr id="23" name="Rounded Rectangle 22"/>
          <p:cNvSpPr/>
          <p:nvPr/>
        </p:nvSpPr>
        <p:spPr>
          <a:xfrm>
            <a:off x="4870263" y="458318"/>
            <a:ext cx="3388475" cy="1930836"/>
          </a:xfrm>
          <a:prstGeom prst="round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sp>
        <p:nvSpPr>
          <p:cNvPr id="57" name="Oval 56"/>
          <p:cNvSpPr/>
          <p:nvPr/>
        </p:nvSpPr>
        <p:spPr>
          <a:xfrm>
            <a:off x="7285748" y="1321816"/>
            <a:ext cx="841431" cy="881008"/>
          </a:xfrm>
          <a:prstGeom prst="ellipse">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solidFill>
                <a:srgbClr val="FF0000"/>
              </a:solidFill>
            </a:endParaRPr>
          </a:p>
        </p:txBody>
      </p:sp>
      <p:sp>
        <p:nvSpPr>
          <p:cNvPr id="58" name="TextBox 57"/>
          <p:cNvSpPr txBox="1"/>
          <p:nvPr/>
        </p:nvSpPr>
        <p:spPr>
          <a:xfrm>
            <a:off x="7432921" y="1571674"/>
            <a:ext cx="679508" cy="400110"/>
          </a:xfrm>
          <a:prstGeom prst="rect">
            <a:avLst/>
          </a:prstGeom>
          <a:noFill/>
        </p:spPr>
        <p:txBody>
          <a:bodyPr wrap="square" rtlCol="0">
            <a:spAutoFit/>
          </a:bodyPr>
          <a:lstStyle/>
          <a:p>
            <a:pPr algn="l" rtl="0"/>
            <a:r>
              <a:rPr lang="nl" sz="2000" b="0" i="0" u="none" baseline="0" dirty="0">
                <a:solidFill>
                  <a:schemeClr val="bg1"/>
                </a:solidFill>
                <a:latin typeface="Arial Black"/>
                <a:cs typeface="Arial Black"/>
              </a:rPr>
              <a:t>PV</a:t>
            </a:r>
          </a:p>
        </p:txBody>
      </p:sp>
      <p:sp>
        <p:nvSpPr>
          <p:cNvPr id="59" name="TextBox 58"/>
          <p:cNvSpPr txBox="1"/>
          <p:nvPr/>
        </p:nvSpPr>
        <p:spPr>
          <a:xfrm>
            <a:off x="5847876" y="3163126"/>
            <a:ext cx="612907" cy="369332"/>
          </a:xfrm>
          <a:prstGeom prst="rect">
            <a:avLst/>
          </a:prstGeom>
          <a:noFill/>
        </p:spPr>
        <p:txBody>
          <a:bodyPr wrap="square" rtlCol="0">
            <a:spAutoFit/>
          </a:bodyPr>
          <a:lstStyle/>
          <a:p>
            <a:pPr algn="ctr" rtl="0"/>
            <a:r>
              <a:rPr lang="nl" sz="1800" b="1" i="0" u="none" baseline="0">
                <a:latin typeface="Arvo" panose="02000000000000000000" pitchFamily="2" charset="0"/>
              </a:rPr>
              <a:t>IBO</a:t>
            </a:r>
          </a:p>
        </p:txBody>
      </p:sp>
      <p:sp>
        <p:nvSpPr>
          <p:cNvPr id="60" name="TextBox 59"/>
          <p:cNvSpPr txBox="1"/>
          <p:nvPr/>
        </p:nvSpPr>
        <p:spPr>
          <a:xfrm>
            <a:off x="6373046" y="4460911"/>
            <a:ext cx="612907" cy="369332"/>
          </a:xfrm>
          <a:prstGeom prst="rect">
            <a:avLst/>
          </a:prstGeom>
          <a:noFill/>
        </p:spPr>
        <p:txBody>
          <a:bodyPr wrap="square" rtlCol="0">
            <a:spAutoFit/>
          </a:bodyPr>
          <a:lstStyle/>
          <a:p>
            <a:pPr algn="ctr" rtl="0"/>
            <a:r>
              <a:rPr lang="nl" sz="1800" b="1" i="0" u="none" baseline="0">
                <a:latin typeface="Arvo" panose="02000000000000000000" pitchFamily="2" charset="0"/>
              </a:rPr>
              <a:t>IBO</a:t>
            </a:r>
          </a:p>
        </p:txBody>
      </p:sp>
      <p:sp>
        <p:nvSpPr>
          <p:cNvPr id="61" name="TextBox 60"/>
          <p:cNvSpPr txBox="1"/>
          <p:nvPr/>
        </p:nvSpPr>
        <p:spPr>
          <a:xfrm>
            <a:off x="6948224" y="4455325"/>
            <a:ext cx="612907" cy="369332"/>
          </a:xfrm>
          <a:prstGeom prst="rect">
            <a:avLst/>
          </a:prstGeom>
          <a:noFill/>
        </p:spPr>
        <p:txBody>
          <a:bodyPr wrap="square" rtlCol="0">
            <a:spAutoFit/>
          </a:bodyPr>
          <a:lstStyle/>
          <a:p>
            <a:pPr algn="ctr" rtl="0"/>
            <a:r>
              <a:rPr lang="nl" sz="1800" b="1" i="0" u="none" baseline="0">
                <a:latin typeface="Arvo" panose="02000000000000000000" pitchFamily="2" charset="0"/>
              </a:rPr>
              <a:t>IBO</a:t>
            </a:r>
          </a:p>
        </p:txBody>
      </p:sp>
      <p:cxnSp>
        <p:nvCxnSpPr>
          <p:cNvPr id="62" name="Straight Connector 61"/>
          <p:cNvCxnSpPr/>
          <p:nvPr/>
        </p:nvCxnSpPr>
        <p:spPr>
          <a:xfrm flipH="1">
            <a:off x="6321949" y="2243212"/>
            <a:ext cx="161848" cy="259709"/>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6582958" y="2243212"/>
            <a:ext cx="160014" cy="268410"/>
          </a:xfrm>
          <a:prstGeom prst="line">
            <a:avLst/>
          </a:prstGeom>
        </p:spPr>
        <p:style>
          <a:lnRef idx="2">
            <a:schemeClr val="accent1"/>
          </a:lnRef>
          <a:fillRef idx="0">
            <a:schemeClr val="accent1"/>
          </a:fillRef>
          <a:effectRef idx="1">
            <a:schemeClr val="accent1"/>
          </a:effectRef>
          <a:fontRef idx="minor">
            <a:schemeClr val="tx1"/>
          </a:fontRef>
        </p:style>
      </p:cxnSp>
      <p:pic>
        <p:nvPicPr>
          <p:cNvPr id="64" name="Picture 63"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7294841" y="2671636"/>
            <a:ext cx="842495" cy="586956"/>
          </a:xfrm>
          <a:prstGeom prst="rect">
            <a:avLst/>
          </a:prstGeom>
        </p:spPr>
      </p:pic>
      <p:pic>
        <p:nvPicPr>
          <p:cNvPr id="65" name="Picture 64"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4915325" y="2671636"/>
            <a:ext cx="842495" cy="586956"/>
          </a:xfrm>
          <a:prstGeom prst="rect">
            <a:avLst/>
          </a:prstGeom>
        </p:spPr>
      </p:pic>
      <p:sp>
        <p:nvSpPr>
          <p:cNvPr id="25" name="Rounded Rectangle 24"/>
          <p:cNvSpPr/>
          <p:nvPr/>
        </p:nvSpPr>
        <p:spPr>
          <a:xfrm>
            <a:off x="4500808" y="182430"/>
            <a:ext cx="4127383" cy="4748169"/>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sp>
        <p:nvSpPr>
          <p:cNvPr id="66" name="Oval 65"/>
          <p:cNvSpPr/>
          <p:nvPr/>
        </p:nvSpPr>
        <p:spPr>
          <a:xfrm>
            <a:off x="4722698" y="3347792"/>
            <a:ext cx="1427301" cy="1427301"/>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solidFill>
                <a:srgbClr val="FF0000"/>
              </a:solidFill>
            </a:endParaRPr>
          </a:p>
        </p:txBody>
      </p:sp>
      <p:sp>
        <p:nvSpPr>
          <p:cNvPr id="67" name="TextBox 66"/>
          <p:cNvSpPr txBox="1"/>
          <p:nvPr/>
        </p:nvSpPr>
        <p:spPr>
          <a:xfrm>
            <a:off x="4873406" y="3639651"/>
            <a:ext cx="1150191" cy="830997"/>
          </a:xfrm>
          <a:prstGeom prst="rect">
            <a:avLst/>
          </a:prstGeom>
          <a:noFill/>
        </p:spPr>
        <p:txBody>
          <a:bodyPr wrap="square" rtlCol="0">
            <a:spAutoFit/>
          </a:bodyPr>
          <a:lstStyle/>
          <a:p>
            <a:pPr algn="l" rtl="0"/>
            <a:r>
              <a:rPr lang="nl" sz="4800" b="0" i="0" u="none" baseline="0">
                <a:solidFill>
                  <a:schemeClr val="bg1"/>
                </a:solidFill>
                <a:latin typeface="Arial Black"/>
                <a:cs typeface="Arial Black"/>
              </a:rPr>
              <a:t>DV</a:t>
            </a:r>
          </a:p>
        </p:txBody>
      </p:sp>
      <p:sp>
        <p:nvSpPr>
          <p:cNvPr id="74" name="TextBox 73"/>
          <p:cNvSpPr txBox="1"/>
          <p:nvPr/>
        </p:nvSpPr>
        <p:spPr>
          <a:xfrm>
            <a:off x="1706710" y="874643"/>
            <a:ext cx="2578860" cy="1815882"/>
          </a:xfrm>
          <a:prstGeom prst="rect">
            <a:avLst/>
          </a:prstGeom>
          <a:noFill/>
        </p:spPr>
        <p:txBody>
          <a:bodyPr wrap="square" rtlCol="0">
            <a:spAutoFit/>
          </a:bodyPr>
          <a:lstStyle/>
          <a:p>
            <a:pPr algn="ctr" rtl="0"/>
            <a:r>
              <a:rPr lang="en-GB" sz="1400" b="1" i="0" u="none" baseline="0" dirty="0">
                <a:latin typeface="Arvo" panose="02000000000000000000" pitchFamily="2" charset="0"/>
                <a:cs typeface="Arial Black"/>
              </a:rPr>
              <a:t>Personal Volume </a:t>
            </a:r>
            <a:r>
              <a:rPr lang="nl" sz="1400" b="1" i="0" u="none" baseline="0" dirty="0">
                <a:latin typeface="Arvo" panose="02000000000000000000" pitchFamily="2" charset="0"/>
                <a:cs typeface="Arial Black"/>
              </a:rPr>
              <a:t>(PV)</a:t>
            </a:r>
          </a:p>
          <a:p>
            <a:pPr algn="ctr" rtl="0"/>
            <a:r>
              <a:rPr lang="nl" sz="1400" b="0" i="0" u="none" baseline="0" dirty="0">
                <a:latin typeface="Arvo" panose="02000000000000000000" pitchFamily="2" charset="0"/>
              </a:rPr>
              <a:t>Het totale Qualifying Volume (QV) van </a:t>
            </a:r>
            <a:r>
              <a:rPr lang="nl-NL" sz="1400" b="0" i="0" u="none" baseline="0" dirty="0">
                <a:latin typeface="Arvo" panose="02000000000000000000" pitchFamily="2" charset="0"/>
              </a:rPr>
              <a:t>jouw</a:t>
            </a:r>
            <a:r>
              <a:rPr lang="nl" sz="1400" b="0" i="0" u="none" baseline="0" dirty="0">
                <a:latin typeface="Arvo" panose="02000000000000000000" pitchFamily="2" charset="0"/>
              </a:rPr>
              <a:t> </a:t>
            </a:r>
            <a:r>
              <a:rPr lang="nl" sz="1400" b="0" i="0" u="sng" baseline="0" dirty="0">
                <a:latin typeface="Arvo" panose="02000000000000000000" pitchFamily="2" charset="0"/>
              </a:rPr>
              <a:t>persoonlijke</a:t>
            </a:r>
            <a:r>
              <a:rPr lang="nl" sz="1400" b="0" i="0" u="none" baseline="0" dirty="0">
                <a:latin typeface="Arvo" panose="02000000000000000000" pitchFamily="2" charset="0"/>
              </a:rPr>
              <a:t> aankopen en de aankopen van </a:t>
            </a:r>
            <a:r>
              <a:rPr lang="nl-NL" sz="1400" b="0" i="0" u="none" baseline="0" dirty="0">
                <a:latin typeface="Arvo" panose="02000000000000000000" pitchFamily="2" charset="0"/>
              </a:rPr>
              <a:t>jouw</a:t>
            </a:r>
            <a:r>
              <a:rPr lang="nl" sz="1400" b="0" i="0" u="none" baseline="0" dirty="0">
                <a:latin typeface="Arvo" panose="02000000000000000000" pitchFamily="2" charset="0"/>
              </a:rPr>
              <a:t> </a:t>
            </a:r>
            <a:r>
              <a:rPr lang="nl" sz="1400" b="0" i="0" u="sng" baseline="0" dirty="0">
                <a:latin typeface="Arvo" panose="02000000000000000000" pitchFamily="2" charset="0"/>
              </a:rPr>
              <a:t>klanten</a:t>
            </a:r>
            <a:r>
              <a:rPr lang="nl" sz="1400" b="0" i="0" u="none" baseline="0" dirty="0">
                <a:latin typeface="Arvo" panose="02000000000000000000" pitchFamily="2" charset="0"/>
              </a:rPr>
              <a:t> (retail- en voorkeursklanten). De aankopen van downline-IBO's zijn hierbij NIET inbegrepen. </a:t>
            </a:r>
          </a:p>
        </p:txBody>
      </p:sp>
      <p:sp>
        <p:nvSpPr>
          <p:cNvPr id="75" name="TextBox 74"/>
          <p:cNvSpPr txBox="1"/>
          <p:nvPr/>
        </p:nvSpPr>
        <p:spPr>
          <a:xfrm>
            <a:off x="1683865" y="3066935"/>
            <a:ext cx="2583659" cy="1384995"/>
          </a:xfrm>
          <a:prstGeom prst="rect">
            <a:avLst/>
          </a:prstGeom>
          <a:noFill/>
        </p:spPr>
        <p:txBody>
          <a:bodyPr wrap="square" rtlCol="0">
            <a:spAutoFit/>
          </a:bodyPr>
          <a:lstStyle/>
          <a:p>
            <a:pPr algn="ctr" rtl="0"/>
            <a:r>
              <a:rPr lang="nl" sz="1400" b="1" i="0" u="none" baseline="0" dirty="0">
                <a:latin typeface="Arvo" panose="02000000000000000000" pitchFamily="2" charset="0"/>
                <a:cs typeface="Arial Black"/>
              </a:rPr>
              <a:t>Downline-volume (DV)</a:t>
            </a:r>
          </a:p>
          <a:p>
            <a:pPr algn="ctr" rtl="0"/>
            <a:r>
              <a:rPr lang="nl" sz="1400" b="0" i="0" u="none" baseline="0" dirty="0">
                <a:latin typeface="Arvo" panose="02000000000000000000" pitchFamily="2" charset="0"/>
              </a:rPr>
              <a:t>Het totale </a:t>
            </a:r>
            <a:r>
              <a:rPr lang="en-GB" sz="1400" b="0" i="0" u="none" baseline="0" dirty="0">
                <a:latin typeface="Arvo" panose="02000000000000000000" pitchFamily="2" charset="0"/>
              </a:rPr>
              <a:t>Personal Volume</a:t>
            </a:r>
            <a:r>
              <a:rPr lang="nl" sz="1400" b="0" i="0" u="none" baseline="0" dirty="0">
                <a:latin typeface="Arvo" panose="02000000000000000000" pitchFamily="2" charset="0"/>
              </a:rPr>
              <a:t>(PV) van </a:t>
            </a:r>
            <a:r>
              <a:rPr lang="nl" sz="1400" b="0" i="0" u="sng" baseline="0" dirty="0">
                <a:latin typeface="Arvo" panose="02000000000000000000" pitchFamily="2" charset="0"/>
              </a:rPr>
              <a:t>u en alle IBO's</a:t>
            </a:r>
            <a:r>
              <a:rPr lang="nl" sz="1400" b="0" i="0" u="none" baseline="0" dirty="0">
                <a:latin typeface="Arvo" panose="02000000000000000000" pitchFamily="2" charset="0"/>
              </a:rPr>
              <a:t> in </a:t>
            </a:r>
            <a:r>
              <a:rPr lang="nl-NL" sz="1400" b="0" i="0" u="none" baseline="0" dirty="0">
                <a:latin typeface="Arvo" panose="02000000000000000000" pitchFamily="2" charset="0"/>
              </a:rPr>
              <a:t>jouw </a:t>
            </a:r>
            <a:r>
              <a:rPr lang="nl" sz="1400" b="0" i="0" u="none" baseline="0" dirty="0">
                <a:latin typeface="Arvo" panose="02000000000000000000" pitchFamily="2" charset="0"/>
              </a:rPr>
              <a:t>gehele downline. Dit gaat oneindig diep, ongeacht titels. Dit zal NOOIT afbreken.  </a:t>
            </a:r>
          </a:p>
        </p:txBody>
      </p:sp>
      <p:sp>
        <p:nvSpPr>
          <p:cNvPr id="76" name="Oval 75"/>
          <p:cNvSpPr/>
          <p:nvPr/>
        </p:nvSpPr>
        <p:spPr>
          <a:xfrm>
            <a:off x="132236" y="1050018"/>
            <a:ext cx="1427301" cy="1427301"/>
          </a:xfrm>
          <a:prstGeom prst="ellipse">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solidFill>
                <a:srgbClr val="FF0000"/>
              </a:solidFill>
            </a:endParaRPr>
          </a:p>
        </p:txBody>
      </p:sp>
      <p:sp>
        <p:nvSpPr>
          <p:cNvPr id="77" name="Oval 76"/>
          <p:cNvSpPr/>
          <p:nvPr/>
        </p:nvSpPr>
        <p:spPr>
          <a:xfrm>
            <a:off x="116873" y="3064134"/>
            <a:ext cx="1427301" cy="1427301"/>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solidFill>
                <a:srgbClr val="FF0000"/>
              </a:solidFill>
            </a:endParaRPr>
          </a:p>
        </p:txBody>
      </p:sp>
      <p:sp>
        <p:nvSpPr>
          <p:cNvPr id="78" name="TextBox 77"/>
          <p:cNvSpPr txBox="1"/>
          <p:nvPr/>
        </p:nvSpPr>
        <p:spPr>
          <a:xfrm>
            <a:off x="327435" y="1347382"/>
            <a:ext cx="1150191" cy="830997"/>
          </a:xfrm>
          <a:prstGeom prst="rect">
            <a:avLst/>
          </a:prstGeom>
          <a:noFill/>
        </p:spPr>
        <p:txBody>
          <a:bodyPr wrap="square" rtlCol="0">
            <a:spAutoFit/>
          </a:bodyPr>
          <a:lstStyle/>
          <a:p>
            <a:pPr algn="l" rtl="0"/>
            <a:r>
              <a:rPr lang="nl" sz="4800" b="0" i="0" u="none" baseline="0" dirty="0">
                <a:solidFill>
                  <a:schemeClr val="bg1"/>
                </a:solidFill>
                <a:latin typeface="Arial Black"/>
                <a:cs typeface="Arial Black"/>
              </a:rPr>
              <a:t>PV</a:t>
            </a:r>
          </a:p>
        </p:txBody>
      </p:sp>
      <p:sp>
        <p:nvSpPr>
          <p:cNvPr id="79" name="TextBox 78"/>
          <p:cNvSpPr txBox="1"/>
          <p:nvPr/>
        </p:nvSpPr>
        <p:spPr>
          <a:xfrm>
            <a:off x="287796" y="3361498"/>
            <a:ext cx="1150191" cy="830997"/>
          </a:xfrm>
          <a:prstGeom prst="rect">
            <a:avLst/>
          </a:prstGeom>
          <a:noFill/>
        </p:spPr>
        <p:txBody>
          <a:bodyPr wrap="square" rtlCol="0">
            <a:spAutoFit/>
          </a:bodyPr>
          <a:lstStyle/>
          <a:p>
            <a:pPr algn="l" rtl="0"/>
            <a:r>
              <a:rPr lang="nl" sz="4800" b="0" i="0" u="none" baseline="0">
                <a:solidFill>
                  <a:schemeClr val="bg1"/>
                </a:solidFill>
                <a:latin typeface="Arial Black"/>
                <a:cs typeface="Arial Black"/>
              </a:rPr>
              <a:t>DV</a:t>
            </a:r>
          </a:p>
        </p:txBody>
      </p:sp>
      <p:pic>
        <p:nvPicPr>
          <p:cNvPr id="80" name="Picture 79"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7491142" y="3824538"/>
            <a:ext cx="842495" cy="586956"/>
          </a:xfrm>
          <a:prstGeom prst="rect">
            <a:avLst/>
          </a:prstGeom>
        </p:spPr>
      </p:pic>
    </p:spTree>
    <p:extLst>
      <p:ext uri="{BB962C8B-B14F-4D97-AF65-F5344CB8AC3E}">
        <p14:creationId xmlns:p14="http://schemas.microsoft.com/office/powerpoint/2010/main" val="37268656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ppt_x"/>
                                          </p:val>
                                        </p:tav>
                                        <p:tav tm="100000">
                                          <p:val>
                                            <p:strVal val="#ppt_x"/>
                                          </p:val>
                                        </p:tav>
                                      </p:tavLst>
                                    </p:anim>
                                    <p:anim calcmode="lin" valueType="num">
                                      <p:cBhvr additive="base">
                                        <p:cTn id="24" dur="500" fill="hold"/>
                                        <p:tgtEl>
                                          <p:spTgt spid="3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anim calcmode="lin" valueType="num">
                                      <p:cBhvr additive="base">
                                        <p:cTn id="27" dur="500" fill="hold"/>
                                        <p:tgtEl>
                                          <p:spTgt spid="54"/>
                                        </p:tgtEl>
                                        <p:attrNameLst>
                                          <p:attrName>ppt_x</p:attrName>
                                        </p:attrNameLst>
                                      </p:cBhvr>
                                      <p:tavLst>
                                        <p:tav tm="0">
                                          <p:val>
                                            <p:strVal val="#ppt_x"/>
                                          </p:val>
                                        </p:tav>
                                        <p:tav tm="100000">
                                          <p:val>
                                            <p:strVal val="#ppt_x"/>
                                          </p:val>
                                        </p:tav>
                                      </p:tavLst>
                                    </p:anim>
                                    <p:anim calcmode="lin" valueType="num">
                                      <p:cBhvr additive="base">
                                        <p:cTn id="28" dur="500" fill="hold"/>
                                        <p:tgtEl>
                                          <p:spTgt spid="5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500" fill="hold"/>
                                        <p:tgtEl>
                                          <p:spTgt spid="40"/>
                                        </p:tgtEl>
                                        <p:attrNameLst>
                                          <p:attrName>ppt_x</p:attrName>
                                        </p:attrNameLst>
                                      </p:cBhvr>
                                      <p:tavLst>
                                        <p:tav tm="0">
                                          <p:val>
                                            <p:strVal val="#ppt_x"/>
                                          </p:val>
                                        </p:tav>
                                        <p:tav tm="100000">
                                          <p:val>
                                            <p:strVal val="#ppt_x"/>
                                          </p:val>
                                        </p:tav>
                                      </p:tavLst>
                                    </p:anim>
                                    <p:anim calcmode="lin" valueType="num">
                                      <p:cBhvr additive="base">
                                        <p:cTn id="32" dur="500" fill="hold"/>
                                        <p:tgtEl>
                                          <p:spTgt spid="4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3"/>
                                        </p:tgtEl>
                                        <p:attrNameLst>
                                          <p:attrName>style.visibility</p:attrName>
                                        </p:attrNameLst>
                                      </p:cBhvr>
                                      <p:to>
                                        <p:strVal val="visible"/>
                                      </p:to>
                                    </p:set>
                                    <p:anim calcmode="lin" valueType="num">
                                      <p:cBhvr additive="base">
                                        <p:cTn id="35" dur="500" fill="hold"/>
                                        <p:tgtEl>
                                          <p:spTgt spid="63"/>
                                        </p:tgtEl>
                                        <p:attrNameLst>
                                          <p:attrName>ppt_x</p:attrName>
                                        </p:attrNameLst>
                                      </p:cBhvr>
                                      <p:tavLst>
                                        <p:tav tm="0">
                                          <p:val>
                                            <p:strVal val="#ppt_x"/>
                                          </p:val>
                                        </p:tav>
                                        <p:tav tm="100000">
                                          <p:val>
                                            <p:strVal val="#ppt_x"/>
                                          </p:val>
                                        </p:tav>
                                      </p:tavLst>
                                    </p:anim>
                                    <p:anim calcmode="lin" valueType="num">
                                      <p:cBhvr additive="base">
                                        <p:cTn id="36" dur="500" fill="hold"/>
                                        <p:tgtEl>
                                          <p:spTgt spid="6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2"/>
                                        </p:tgtEl>
                                        <p:attrNameLst>
                                          <p:attrName>style.visibility</p:attrName>
                                        </p:attrNameLst>
                                      </p:cBhvr>
                                      <p:to>
                                        <p:strVal val="visible"/>
                                      </p:to>
                                    </p:set>
                                    <p:anim calcmode="lin" valueType="num">
                                      <p:cBhvr additive="base">
                                        <p:cTn id="39" dur="500" fill="hold"/>
                                        <p:tgtEl>
                                          <p:spTgt spid="62"/>
                                        </p:tgtEl>
                                        <p:attrNameLst>
                                          <p:attrName>ppt_x</p:attrName>
                                        </p:attrNameLst>
                                      </p:cBhvr>
                                      <p:tavLst>
                                        <p:tav tm="0">
                                          <p:val>
                                            <p:strVal val="#ppt_x"/>
                                          </p:val>
                                        </p:tav>
                                        <p:tav tm="100000">
                                          <p:val>
                                            <p:strVal val="#ppt_x"/>
                                          </p:val>
                                        </p:tav>
                                      </p:tavLst>
                                    </p:anim>
                                    <p:anim calcmode="lin" valueType="num">
                                      <p:cBhvr additive="base">
                                        <p:cTn id="40" dur="500" fill="hold"/>
                                        <p:tgtEl>
                                          <p:spTgt spid="6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5"/>
                                        </p:tgtEl>
                                        <p:attrNameLst>
                                          <p:attrName>style.visibility</p:attrName>
                                        </p:attrNameLst>
                                      </p:cBhvr>
                                      <p:to>
                                        <p:strVal val="visible"/>
                                      </p:to>
                                    </p:set>
                                    <p:anim calcmode="lin" valueType="num">
                                      <p:cBhvr additive="base">
                                        <p:cTn id="43" dur="500" fill="hold"/>
                                        <p:tgtEl>
                                          <p:spTgt spid="65"/>
                                        </p:tgtEl>
                                        <p:attrNameLst>
                                          <p:attrName>ppt_x</p:attrName>
                                        </p:attrNameLst>
                                      </p:cBhvr>
                                      <p:tavLst>
                                        <p:tav tm="0">
                                          <p:val>
                                            <p:strVal val="#ppt_x"/>
                                          </p:val>
                                        </p:tav>
                                        <p:tav tm="100000">
                                          <p:val>
                                            <p:strVal val="#ppt_x"/>
                                          </p:val>
                                        </p:tav>
                                      </p:tavLst>
                                    </p:anim>
                                    <p:anim calcmode="lin" valueType="num">
                                      <p:cBhvr additive="base">
                                        <p:cTn id="44" dur="500" fill="hold"/>
                                        <p:tgtEl>
                                          <p:spTgt spid="6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fill="hold"/>
                                        <p:tgtEl>
                                          <p:spTgt spid="29"/>
                                        </p:tgtEl>
                                        <p:attrNameLst>
                                          <p:attrName>ppt_x</p:attrName>
                                        </p:attrNameLst>
                                      </p:cBhvr>
                                      <p:tavLst>
                                        <p:tav tm="0">
                                          <p:val>
                                            <p:strVal val="#ppt_x"/>
                                          </p:val>
                                        </p:tav>
                                        <p:tav tm="100000">
                                          <p:val>
                                            <p:strVal val="#ppt_x"/>
                                          </p:val>
                                        </p:tav>
                                      </p:tavLst>
                                    </p:anim>
                                    <p:anim calcmode="lin" valueType="num">
                                      <p:cBhvr additive="base">
                                        <p:cTn id="48" dur="500" fill="hold"/>
                                        <p:tgtEl>
                                          <p:spTgt spid="2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9"/>
                                        </p:tgtEl>
                                        <p:attrNameLst>
                                          <p:attrName>style.visibility</p:attrName>
                                        </p:attrNameLst>
                                      </p:cBhvr>
                                      <p:to>
                                        <p:strVal val="visible"/>
                                      </p:to>
                                    </p:set>
                                    <p:anim calcmode="lin" valueType="num">
                                      <p:cBhvr additive="base">
                                        <p:cTn id="51" dur="500" fill="hold"/>
                                        <p:tgtEl>
                                          <p:spTgt spid="59"/>
                                        </p:tgtEl>
                                        <p:attrNameLst>
                                          <p:attrName>ppt_x</p:attrName>
                                        </p:attrNameLst>
                                      </p:cBhvr>
                                      <p:tavLst>
                                        <p:tav tm="0">
                                          <p:val>
                                            <p:strVal val="#ppt_x"/>
                                          </p:val>
                                        </p:tav>
                                        <p:tav tm="100000">
                                          <p:val>
                                            <p:strVal val="#ppt_x"/>
                                          </p:val>
                                        </p:tav>
                                      </p:tavLst>
                                    </p:anim>
                                    <p:anim calcmode="lin" valueType="num">
                                      <p:cBhvr additive="base">
                                        <p:cTn id="52" dur="500" fill="hold"/>
                                        <p:tgtEl>
                                          <p:spTgt spid="59"/>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additive="base">
                                        <p:cTn id="55" dur="500" fill="hold"/>
                                        <p:tgtEl>
                                          <p:spTgt spid="31"/>
                                        </p:tgtEl>
                                        <p:attrNameLst>
                                          <p:attrName>ppt_x</p:attrName>
                                        </p:attrNameLst>
                                      </p:cBhvr>
                                      <p:tavLst>
                                        <p:tav tm="0">
                                          <p:val>
                                            <p:strVal val="#ppt_x"/>
                                          </p:val>
                                        </p:tav>
                                        <p:tav tm="100000">
                                          <p:val>
                                            <p:strVal val="#ppt_x"/>
                                          </p:val>
                                        </p:tav>
                                      </p:tavLst>
                                    </p:anim>
                                    <p:anim calcmode="lin" valueType="num">
                                      <p:cBhvr additive="base">
                                        <p:cTn id="56" dur="500" fill="hold"/>
                                        <p:tgtEl>
                                          <p:spTgt spid="3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64"/>
                                        </p:tgtEl>
                                        <p:attrNameLst>
                                          <p:attrName>style.visibility</p:attrName>
                                        </p:attrNameLst>
                                      </p:cBhvr>
                                      <p:to>
                                        <p:strVal val="visible"/>
                                      </p:to>
                                    </p:set>
                                    <p:anim calcmode="lin" valueType="num">
                                      <p:cBhvr additive="base">
                                        <p:cTn id="59" dur="500" fill="hold"/>
                                        <p:tgtEl>
                                          <p:spTgt spid="64"/>
                                        </p:tgtEl>
                                        <p:attrNameLst>
                                          <p:attrName>ppt_x</p:attrName>
                                        </p:attrNameLst>
                                      </p:cBhvr>
                                      <p:tavLst>
                                        <p:tav tm="0">
                                          <p:val>
                                            <p:strVal val="#ppt_x"/>
                                          </p:val>
                                        </p:tav>
                                        <p:tav tm="100000">
                                          <p:val>
                                            <p:strVal val="#ppt_x"/>
                                          </p:val>
                                        </p:tav>
                                      </p:tavLst>
                                    </p:anim>
                                    <p:anim calcmode="lin" valueType="num">
                                      <p:cBhvr additive="base">
                                        <p:cTn id="60" dur="500" fill="hold"/>
                                        <p:tgtEl>
                                          <p:spTgt spid="64"/>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46"/>
                                        </p:tgtEl>
                                        <p:attrNameLst>
                                          <p:attrName>style.visibility</p:attrName>
                                        </p:attrNameLst>
                                      </p:cBhvr>
                                      <p:to>
                                        <p:strVal val="visible"/>
                                      </p:to>
                                    </p:set>
                                    <p:anim calcmode="lin" valueType="num">
                                      <p:cBhvr additive="base">
                                        <p:cTn id="63" dur="500" fill="hold"/>
                                        <p:tgtEl>
                                          <p:spTgt spid="46"/>
                                        </p:tgtEl>
                                        <p:attrNameLst>
                                          <p:attrName>ppt_x</p:attrName>
                                        </p:attrNameLst>
                                      </p:cBhvr>
                                      <p:tavLst>
                                        <p:tav tm="0">
                                          <p:val>
                                            <p:strVal val="#ppt_x"/>
                                          </p:val>
                                        </p:tav>
                                        <p:tav tm="100000">
                                          <p:val>
                                            <p:strVal val="#ppt_x"/>
                                          </p:val>
                                        </p:tav>
                                      </p:tavLst>
                                    </p:anim>
                                    <p:anim calcmode="lin" valueType="num">
                                      <p:cBhvr additive="base">
                                        <p:cTn id="64" dur="500" fill="hold"/>
                                        <p:tgtEl>
                                          <p:spTgt spid="46"/>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48"/>
                                        </p:tgtEl>
                                        <p:attrNameLst>
                                          <p:attrName>style.visibility</p:attrName>
                                        </p:attrNameLst>
                                      </p:cBhvr>
                                      <p:to>
                                        <p:strVal val="visible"/>
                                      </p:to>
                                    </p:set>
                                    <p:anim calcmode="lin" valueType="num">
                                      <p:cBhvr additive="base">
                                        <p:cTn id="67" dur="500" fill="hold"/>
                                        <p:tgtEl>
                                          <p:spTgt spid="48"/>
                                        </p:tgtEl>
                                        <p:attrNameLst>
                                          <p:attrName>ppt_x</p:attrName>
                                        </p:attrNameLst>
                                      </p:cBhvr>
                                      <p:tavLst>
                                        <p:tav tm="0">
                                          <p:val>
                                            <p:strVal val="#ppt_x"/>
                                          </p:val>
                                        </p:tav>
                                        <p:tav tm="100000">
                                          <p:val>
                                            <p:strVal val="#ppt_x"/>
                                          </p:val>
                                        </p:tav>
                                      </p:tavLst>
                                    </p:anim>
                                    <p:anim calcmode="lin" valueType="num">
                                      <p:cBhvr additive="base">
                                        <p:cTn id="68" dur="500" fill="hold"/>
                                        <p:tgtEl>
                                          <p:spTgt spid="48"/>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50"/>
                                        </p:tgtEl>
                                        <p:attrNameLst>
                                          <p:attrName>style.visibility</p:attrName>
                                        </p:attrNameLst>
                                      </p:cBhvr>
                                      <p:to>
                                        <p:strVal val="visible"/>
                                      </p:to>
                                    </p:set>
                                    <p:anim calcmode="lin" valueType="num">
                                      <p:cBhvr additive="base">
                                        <p:cTn id="71" dur="500" fill="hold"/>
                                        <p:tgtEl>
                                          <p:spTgt spid="50"/>
                                        </p:tgtEl>
                                        <p:attrNameLst>
                                          <p:attrName>ppt_x</p:attrName>
                                        </p:attrNameLst>
                                      </p:cBhvr>
                                      <p:tavLst>
                                        <p:tav tm="0">
                                          <p:val>
                                            <p:strVal val="#ppt_x"/>
                                          </p:val>
                                        </p:tav>
                                        <p:tav tm="100000">
                                          <p:val>
                                            <p:strVal val="#ppt_x"/>
                                          </p:val>
                                        </p:tav>
                                      </p:tavLst>
                                    </p:anim>
                                    <p:anim calcmode="lin" valueType="num">
                                      <p:cBhvr additive="base">
                                        <p:cTn id="72" dur="500" fill="hold"/>
                                        <p:tgtEl>
                                          <p:spTgt spid="50"/>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52"/>
                                        </p:tgtEl>
                                        <p:attrNameLst>
                                          <p:attrName>style.visibility</p:attrName>
                                        </p:attrNameLst>
                                      </p:cBhvr>
                                      <p:to>
                                        <p:strVal val="visible"/>
                                      </p:to>
                                    </p:set>
                                    <p:anim calcmode="lin" valueType="num">
                                      <p:cBhvr additive="base">
                                        <p:cTn id="75" dur="500" fill="hold"/>
                                        <p:tgtEl>
                                          <p:spTgt spid="52"/>
                                        </p:tgtEl>
                                        <p:attrNameLst>
                                          <p:attrName>ppt_x</p:attrName>
                                        </p:attrNameLst>
                                      </p:cBhvr>
                                      <p:tavLst>
                                        <p:tav tm="0">
                                          <p:val>
                                            <p:strVal val="#ppt_x"/>
                                          </p:val>
                                        </p:tav>
                                        <p:tav tm="100000">
                                          <p:val>
                                            <p:strVal val="#ppt_x"/>
                                          </p:val>
                                        </p:tav>
                                      </p:tavLst>
                                    </p:anim>
                                    <p:anim calcmode="lin" valueType="num">
                                      <p:cBhvr additive="base">
                                        <p:cTn id="76" dur="500" fill="hold"/>
                                        <p:tgtEl>
                                          <p:spTgt spid="52"/>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60"/>
                                        </p:tgtEl>
                                        <p:attrNameLst>
                                          <p:attrName>style.visibility</p:attrName>
                                        </p:attrNameLst>
                                      </p:cBhvr>
                                      <p:to>
                                        <p:strVal val="visible"/>
                                      </p:to>
                                    </p:set>
                                    <p:anim calcmode="lin" valueType="num">
                                      <p:cBhvr additive="base">
                                        <p:cTn id="79" dur="500" fill="hold"/>
                                        <p:tgtEl>
                                          <p:spTgt spid="60"/>
                                        </p:tgtEl>
                                        <p:attrNameLst>
                                          <p:attrName>ppt_x</p:attrName>
                                        </p:attrNameLst>
                                      </p:cBhvr>
                                      <p:tavLst>
                                        <p:tav tm="0">
                                          <p:val>
                                            <p:strVal val="#ppt_x"/>
                                          </p:val>
                                        </p:tav>
                                        <p:tav tm="100000">
                                          <p:val>
                                            <p:strVal val="#ppt_x"/>
                                          </p:val>
                                        </p:tav>
                                      </p:tavLst>
                                    </p:anim>
                                    <p:anim calcmode="lin" valueType="num">
                                      <p:cBhvr additive="base">
                                        <p:cTn id="80" dur="500" fill="hold"/>
                                        <p:tgtEl>
                                          <p:spTgt spid="60"/>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61"/>
                                        </p:tgtEl>
                                        <p:attrNameLst>
                                          <p:attrName>style.visibility</p:attrName>
                                        </p:attrNameLst>
                                      </p:cBhvr>
                                      <p:to>
                                        <p:strVal val="visible"/>
                                      </p:to>
                                    </p:set>
                                    <p:anim calcmode="lin" valueType="num">
                                      <p:cBhvr additive="base">
                                        <p:cTn id="83" dur="500" fill="hold"/>
                                        <p:tgtEl>
                                          <p:spTgt spid="61"/>
                                        </p:tgtEl>
                                        <p:attrNameLst>
                                          <p:attrName>ppt_x</p:attrName>
                                        </p:attrNameLst>
                                      </p:cBhvr>
                                      <p:tavLst>
                                        <p:tav tm="0">
                                          <p:val>
                                            <p:strVal val="#ppt_x"/>
                                          </p:val>
                                        </p:tav>
                                        <p:tav tm="100000">
                                          <p:val>
                                            <p:strVal val="#ppt_x"/>
                                          </p:val>
                                        </p:tav>
                                      </p:tavLst>
                                    </p:anim>
                                    <p:anim calcmode="lin" valueType="num">
                                      <p:cBhvr additive="base">
                                        <p:cTn id="84" dur="500" fill="hold"/>
                                        <p:tgtEl>
                                          <p:spTgt spid="61"/>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80"/>
                                        </p:tgtEl>
                                        <p:attrNameLst>
                                          <p:attrName>style.visibility</p:attrName>
                                        </p:attrNameLst>
                                      </p:cBhvr>
                                      <p:to>
                                        <p:strVal val="visible"/>
                                      </p:to>
                                    </p:set>
                                    <p:anim calcmode="lin" valueType="num">
                                      <p:cBhvr additive="base">
                                        <p:cTn id="87" dur="500" fill="hold"/>
                                        <p:tgtEl>
                                          <p:spTgt spid="80"/>
                                        </p:tgtEl>
                                        <p:attrNameLst>
                                          <p:attrName>ppt_x</p:attrName>
                                        </p:attrNameLst>
                                      </p:cBhvr>
                                      <p:tavLst>
                                        <p:tav tm="0">
                                          <p:val>
                                            <p:strVal val="#ppt_x"/>
                                          </p:val>
                                        </p:tav>
                                        <p:tav tm="100000">
                                          <p:val>
                                            <p:strVal val="#ppt_x"/>
                                          </p:val>
                                        </p:tav>
                                      </p:tavLst>
                                    </p:anim>
                                    <p:anim calcmode="lin" valueType="num">
                                      <p:cBhvr additive="base">
                                        <p:cTn id="88"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6" presetClass="entr" presetSubtype="16" fill="hold" grpId="0" nodeType="clickEffect">
                                  <p:stCondLst>
                                    <p:cond delay="0"/>
                                  </p:stCondLst>
                                  <p:childTnLst>
                                    <p:set>
                                      <p:cBhvr>
                                        <p:cTn id="92" dur="1" fill="hold">
                                          <p:stCondLst>
                                            <p:cond delay="0"/>
                                          </p:stCondLst>
                                        </p:cTn>
                                        <p:tgtEl>
                                          <p:spTgt spid="23"/>
                                        </p:tgtEl>
                                        <p:attrNameLst>
                                          <p:attrName>style.visibility</p:attrName>
                                        </p:attrNameLst>
                                      </p:cBhvr>
                                      <p:to>
                                        <p:strVal val="visible"/>
                                      </p:to>
                                    </p:set>
                                    <p:animEffect transition="in" filter="circle(in)">
                                      <p:cBhvr>
                                        <p:cTn id="93" dur="2000"/>
                                        <p:tgtEl>
                                          <p:spTgt spid="23"/>
                                        </p:tgtEl>
                                      </p:cBhvr>
                                    </p:animEffect>
                                  </p:childTnLst>
                                </p:cTn>
                              </p:par>
                              <p:par>
                                <p:cTn id="94" presetID="6" presetClass="entr" presetSubtype="32" fill="hold" grpId="0" nodeType="withEffect">
                                  <p:stCondLst>
                                    <p:cond delay="0"/>
                                  </p:stCondLst>
                                  <p:childTnLst>
                                    <p:set>
                                      <p:cBhvr>
                                        <p:cTn id="95" dur="1" fill="hold">
                                          <p:stCondLst>
                                            <p:cond delay="0"/>
                                          </p:stCondLst>
                                        </p:cTn>
                                        <p:tgtEl>
                                          <p:spTgt spid="58"/>
                                        </p:tgtEl>
                                        <p:attrNameLst>
                                          <p:attrName>style.visibility</p:attrName>
                                        </p:attrNameLst>
                                      </p:cBhvr>
                                      <p:to>
                                        <p:strVal val="visible"/>
                                      </p:to>
                                    </p:set>
                                    <p:animEffect transition="in" filter="circle(out)">
                                      <p:cBhvr>
                                        <p:cTn id="96" dur="2000"/>
                                        <p:tgtEl>
                                          <p:spTgt spid="58"/>
                                        </p:tgtEl>
                                      </p:cBhvr>
                                    </p:animEffect>
                                  </p:childTnLst>
                                </p:cTn>
                              </p:par>
                              <p:par>
                                <p:cTn id="97" presetID="6" presetClass="entr" presetSubtype="32" fill="hold" grpId="0" nodeType="withEffect">
                                  <p:stCondLst>
                                    <p:cond delay="0"/>
                                  </p:stCondLst>
                                  <p:childTnLst>
                                    <p:set>
                                      <p:cBhvr>
                                        <p:cTn id="98" dur="1" fill="hold">
                                          <p:stCondLst>
                                            <p:cond delay="0"/>
                                          </p:stCondLst>
                                        </p:cTn>
                                        <p:tgtEl>
                                          <p:spTgt spid="57"/>
                                        </p:tgtEl>
                                        <p:attrNameLst>
                                          <p:attrName>style.visibility</p:attrName>
                                        </p:attrNameLst>
                                      </p:cBhvr>
                                      <p:to>
                                        <p:strVal val="visible"/>
                                      </p:to>
                                    </p:set>
                                    <p:animEffect transition="in" filter="circle(out)">
                                      <p:cBhvr>
                                        <p:cTn id="99" dur="2000"/>
                                        <p:tgtEl>
                                          <p:spTgt spid="57"/>
                                        </p:tgtEl>
                                      </p:cBhvr>
                                    </p:animEffect>
                                  </p:childTnLst>
                                </p:cTn>
                              </p:par>
                            </p:childTnLst>
                          </p:cTn>
                        </p:par>
                      </p:childTnLst>
                    </p:cTn>
                  </p:par>
                  <p:par>
                    <p:cTn id="100" fill="hold">
                      <p:stCondLst>
                        <p:cond delay="indefinite"/>
                      </p:stCondLst>
                      <p:childTnLst>
                        <p:par>
                          <p:cTn id="101" fill="hold">
                            <p:stCondLst>
                              <p:cond delay="0"/>
                            </p:stCondLst>
                            <p:childTnLst>
                              <p:par>
                                <p:cTn id="102" presetID="6" presetClass="entr" presetSubtype="32" fill="hold" grpId="0" nodeType="clickEffect">
                                  <p:stCondLst>
                                    <p:cond delay="0"/>
                                  </p:stCondLst>
                                  <p:childTnLst>
                                    <p:set>
                                      <p:cBhvr>
                                        <p:cTn id="103" dur="1" fill="hold">
                                          <p:stCondLst>
                                            <p:cond delay="0"/>
                                          </p:stCondLst>
                                        </p:cTn>
                                        <p:tgtEl>
                                          <p:spTgt spid="67"/>
                                        </p:tgtEl>
                                        <p:attrNameLst>
                                          <p:attrName>style.visibility</p:attrName>
                                        </p:attrNameLst>
                                      </p:cBhvr>
                                      <p:to>
                                        <p:strVal val="visible"/>
                                      </p:to>
                                    </p:set>
                                    <p:animEffect transition="in" filter="circle(out)">
                                      <p:cBhvr>
                                        <p:cTn id="104" dur="2000"/>
                                        <p:tgtEl>
                                          <p:spTgt spid="67"/>
                                        </p:tgtEl>
                                      </p:cBhvr>
                                    </p:animEffect>
                                  </p:childTnLst>
                                </p:cTn>
                              </p:par>
                              <p:par>
                                <p:cTn id="105" presetID="6" presetClass="entr" presetSubtype="32" fill="hold" grpId="0" nodeType="withEffect">
                                  <p:stCondLst>
                                    <p:cond delay="0"/>
                                  </p:stCondLst>
                                  <p:childTnLst>
                                    <p:set>
                                      <p:cBhvr>
                                        <p:cTn id="106" dur="1" fill="hold">
                                          <p:stCondLst>
                                            <p:cond delay="0"/>
                                          </p:stCondLst>
                                        </p:cTn>
                                        <p:tgtEl>
                                          <p:spTgt spid="66"/>
                                        </p:tgtEl>
                                        <p:attrNameLst>
                                          <p:attrName>style.visibility</p:attrName>
                                        </p:attrNameLst>
                                      </p:cBhvr>
                                      <p:to>
                                        <p:strVal val="visible"/>
                                      </p:to>
                                    </p:set>
                                    <p:animEffect transition="in" filter="circle(out)">
                                      <p:cBhvr>
                                        <p:cTn id="107" dur="2000"/>
                                        <p:tgtEl>
                                          <p:spTgt spid="66"/>
                                        </p:tgtEl>
                                      </p:cBhvr>
                                    </p:animEffect>
                                  </p:childTnLst>
                                </p:cTn>
                              </p:par>
                              <p:par>
                                <p:cTn id="108" presetID="6" presetClass="entr" presetSubtype="32" fill="hold" grpId="0" nodeType="withEffect">
                                  <p:stCondLst>
                                    <p:cond delay="0"/>
                                  </p:stCondLst>
                                  <p:childTnLst>
                                    <p:set>
                                      <p:cBhvr>
                                        <p:cTn id="109" dur="1" fill="hold">
                                          <p:stCondLst>
                                            <p:cond delay="0"/>
                                          </p:stCondLst>
                                        </p:cTn>
                                        <p:tgtEl>
                                          <p:spTgt spid="25"/>
                                        </p:tgtEl>
                                        <p:attrNameLst>
                                          <p:attrName>style.visibility</p:attrName>
                                        </p:attrNameLst>
                                      </p:cBhvr>
                                      <p:to>
                                        <p:strVal val="visible"/>
                                      </p:to>
                                    </p:set>
                                    <p:animEffect transition="in" filter="circle(out)">
                                      <p:cBhvr>
                                        <p:cTn id="110"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4" grpId="0"/>
      <p:bldP spid="6" grpId="0"/>
      <p:bldP spid="23" grpId="0" animBg="1"/>
      <p:bldP spid="57" grpId="0" animBg="1"/>
      <p:bldP spid="58" grpId="0"/>
      <p:bldP spid="59" grpId="0"/>
      <p:bldP spid="60" grpId="0"/>
      <p:bldP spid="61" grpId="0"/>
      <p:bldP spid="25" grpId="0" animBg="1"/>
      <p:bldP spid="66" grpId="0" animBg="1"/>
      <p:bldP spid="6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7Convention3_TIT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23"/>
            <a:ext cx="9181705" cy="5152023"/>
          </a:xfrm>
          <a:prstGeom prst="rect">
            <a:avLst/>
          </a:prstGeom>
          <a:solidFill>
            <a:srgbClr val="EBD191"/>
          </a:solidFill>
          <a:ln>
            <a:solidFill>
              <a:srgbClr val="EBD191"/>
            </a:solidFill>
          </a:ln>
        </p:spPr>
      </p:pic>
      <p:sp>
        <p:nvSpPr>
          <p:cNvPr id="2" name="Slide Number Placeholder 1"/>
          <p:cNvSpPr>
            <a:spLocks noGrp="1"/>
          </p:cNvSpPr>
          <p:nvPr>
            <p:ph type="sldNum" sz="quarter" idx="12"/>
          </p:nvPr>
        </p:nvSpPr>
        <p:spPr/>
        <p:txBody>
          <a:bodyPr/>
          <a:lstStyle/>
          <a:p>
            <a:pPr algn="r" rtl="0"/>
            <a:fld id="{5D2249FC-4CA2-4D05-AF94-0EC46A99354B}" type="slidenum">
              <a:rPr/>
              <a:pPr/>
              <a:t>17</a:t>
            </a:fld>
            <a:endParaRPr lang="nl"/>
          </a:p>
        </p:txBody>
      </p:sp>
      <p:sp>
        <p:nvSpPr>
          <p:cNvPr id="6" name="Rectangle 6"/>
          <p:cNvSpPr>
            <a:spLocks noGrp="1" noChangeArrowheads="1"/>
          </p:cNvSpPr>
          <p:nvPr>
            <p:ph type="ctrTitle"/>
          </p:nvPr>
        </p:nvSpPr>
        <p:spPr>
          <a:xfrm>
            <a:off x="4752474" y="3786613"/>
            <a:ext cx="4391526" cy="1164002"/>
          </a:xfrm>
        </p:spPr>
        <p:txBody>
          <a:bodyPr>
            <a:normAutofit/>
          </a:bodyPr>
          <a:lstStyle/>
          <a:p>
            <a:pPr algn="r" rtl="0" eaLnBrk="1" hangingPunct="1">
              <a:lnSpc>
                <a:spcPct val="90000"/>
              </a:lnSpc>
            </a:pPr>
            <a:r>
              <a:rPr lang="nl" sz="3500" b="1" i="0" u="none" baseline="0" dirty="0">
                <a:solidFill>
                  <a:schemeClr val="bg1"/>
                </a:solidFill>
                <a:latin typeface="Raleway"/>
                <a:ea typeface="Arvo" panose="02000000000000000000" pitchFamily="2" charset="0"/>
                <a:cs typeface="Raleway"/>
              </a:rPr>
              <a:t>NIEUWE IBO's EERSTE 3 MAANDEN</a:t>
            </a:r>
          </a:p>
        </p:txBody>
      </p:sp>
      <p:sp>
        <p:nvSpPr>
          <p:cNvPr id="12" name="5-Point Star 11"/>
          <p:cNvSpPr/>
          <p:nvPr/>
        </p:nvSpPr>
        <p:spPr>
          <a:xfrm>
            <a:off x="355757" y="150034"/>
            <a:ext cx="620786" cy="620785"/>
          </a:xfrm>
          <a:prstGeom prst="star5">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sp>
        <p:nvSpPr>
          <p:cNvPr id="25" name="Rectangle 24"/>
          <p:cNvSpPr/>
          <p:nvPr/>
        </p:nvSpPr>
        <p:spPr>
          <a:xfrm>
            <a:off x="880524" y="452883"/>
            <a:ext cx="1697524" cy="1184940"/>
          </a:xfrm>
          <a:prstGeom prst="rect">
            <a:avLst/>
          </a:prstGeom>
        </p:spPr>
        <p:txBody>
          <a:bodyPr wrap="square">
            <a:spAutoFit/>
          </a:bodyPr>
          <a:lstStyle/>
          <a:p>
            <a:pPr algn="l" rtl="0"/>
            <a:r>
              <a:rPr lang="nl" sz="1500" b="1" i="0" u="none" baseline="0" dirty="0">
                <a:solidFill>
                  <a:srgbClr val="DE0120"/>
                </a:solidFill>
                <a:latin typeface="Raleway ExtraBold"/>
                <a:cs typeface="Raleway Heavy"/>
              </a:rPr>
              <a:t>1. DOEN</a:t>
            </a:r>
          </a:p>
          <a:p>
            <a:pPr algn="l" rtl="0"/>
            <a:r>
              <a:rPr lang="nl" sz="1400" b="1" i="0" u="none" baseline="0" dirty="0">
                <a:latin typeface="Raleway ExtraBold"/>
              </a:rPr>
              <a:t>Wees een goed voorbeeld van verkopen en werving.</a:t>
            </a:r>
          </a:p>
        </p:txBody>
      </p:sp>
      <p:sp>
        <p:nvSpPr>
          <p:cNvPr id="26" name="Rectangle 25"/>
          <p:cNvSpPr/>
          <p:nvPr/>
        </p:nvSpPr>
        <p:spPr>
          <a:xfrm>
            <a:off x="3970011" y="402232"/>
            <a:ext cx="2014734" cy="323165"/>
          </a:xfrm>
          <a:prstGeom prst="rect">
            <a:avLst/>
          </a:prstGeom>
        </p:spPr>
        <p:txBody>
          <a:bodyPr wrap="square">
            <a:spAutoFit/>
          </a:bodyPr>
          <a:lstStyle/>
          <a:p>
            <a:pPr algn="l" rtl="0"/>
            <a:r>
              <a:rPr lang="nl" sz="1500" b="1" i="0" u="none" baseline="0">
                <a:solidFill>
                  <a:srgbClr val="FF9A29"/>
                </a:solidFill>
                <a:latin typeface="Raleway ExtraBold"/>
                <a:cs typeface="Raleway Heavy"/>
              </a:rPr>
              <a:t>2. VINDEN</a:t>
            </a:r>
          </a:p>
        </p:txBody>
      </p:sp>
      <p:sp>
        <p:nvSpPr>
          <p:cNvPr id="27" name="Rectangle 26"/>
          <p:cNvSpPr/>
          <p:nvPr/>
        </p:nvSpPr>
        <p:spPr>
          <a:xfrm>
            <a:off x="4011034" y="2859171"/>
            <a:ext cx="2726510" cy="323165"/>
          </a:xfrm>
          <a:prstGeom prst="rect">
            <a:avLst/>
          </a:prstGeom>
        </p:spPr>
        <p:txBody>
          <a:bodyPr wrap="square">
            <a:spAutoFit/>
          </a:bodyPr>
          <a:lstStyle/>
          <a:p>
            <a:pPr algn="l" rtl="0"/>
            <a:r>
              <a:rPr lang="nl" sz="1500" b="1" i="0" u="none" baseline="0">
                <a:solidFill>
                  <a:schemeClr val="accent1">
                    <a:lumMod val="40000"/>
                    <a:lumOff val="60000"/>
                  </a:schemeClr>
                </a:solidFill>
                <a:latin typeface="Raleway ExtraBold"/>
                <a:cs typeface="Raleway Heavy"/>
              </a:rPr>
              <a:t>3. ONTWIKKELEN</a:t>
            </a:r>
          </a:p>
        </p:txBody>
      </p:sp>
      <p:sp>
        <p:nvSpPr>
          <p:cNvPr id="28" name="Rectangle 27"/>
          <p:cNvSpPr/>
          <p:nvPr/>
        </p:nvSpPr>
        <p:spPr>
          <a:xfrm>
            <a:off x="279431" y="2863828"/>
            <a:ext cx="3601312" cy="323165"/>
          </a:xfrm>
          <a:prstGeom prst="rect">
            <a:avLst/>
          </a:prstGeom>
        </p:spPr>
        <p:txBody>
          <a:bodyPr wrap="square">
            <a:spAutoFit/>
          </a:bodyPr>
          <a:lstStyle/>
          <a:p>
            <a:pPr algn="l" rtl="0"/>
            <a:r>
              <a:rPr lang="nl" sz="1500" b="1" i="0" u="none" baseline="0" dirty="0">
                <a:solidFill>
                  <a:srgbClr val="6CBF19"/>
                </a:solidFill>
                <a:latin typeface="Raleway ExtraBold"/>
                <a:cs typeface="Raleway Heavy"/>
              </a:rPr>
              <a:t>4. </a:t>
            </a:r>
            <a:r>
              <a:rPr lang="nl-NL" sz="1500" b="1" i="0" u="none" baseline="0" dirty="0">
                <a:solidFill>
                  <a:srgbClr val="6CBF19"/>
                </a:solidFill>
                <a:latin typeface="Raleway ExtraBold"/>
                <a:cs typeface="Raleway Heavy"/>
              </a:rPr>
              <a:t>BETER TEVEEL</a:t>
            </a:r>
            <a:endParaRPr lang="nl" sz="1500" b="1" i="0" u="none" baseline="0" dirty="0">
              <a:solidFill>
                <a:srgbClr val="6CBF19"/>
              </a:solidFill>
              <a:latin typeface="Raleway ExtraBold"/>
              <a:cs typeface="Raleway Heavy"/>
            </a:endParaRPr>
          </a:p>
        </p:txBody>
      </p:sp>
      <p:pic>
        <p:nvPicPr>
          <p:cNvPr id="29" name="Picture 28" descr="gb_01144 [Converted].eps"/>
          <p:cNvPicPr>
            <a:picLocks noChangeAspect="1"/>
          </p:cNvPicPr>
          <p:nvPr/>
        </p:nvPicPr>
        <p:blipFill rotWithShape="1">
          <a:blip r:embed="rId4">
            <a:extLst>
              <a:ext uri="{28A0092B-C50C-407E-A947-70E740481C1C}">
                <a14:useLocalDpi xmlns:a14="http://schemas.microsoft.com/office/drawing/2010/main" val="0"/>
              </a:ext>
            </a:extLst>
          </a:blip>
          <a:srcRect b="6091"/>
          <a:stretch/>
        </p:blipFill>
        <p:spPr>
          <a:xfrm>
            <a:off x="900987" y="257232"/>
            <a:ext cx="4330970" cy="3422183"/>
          </a:xfrm>
          <a:prstGeom prst="rect">
            <a:avLst/>
          </a:prstGeom>
        </p:spPr>
      </p:pic>
    </p:spTree>
    <p:extLst>
      <p:ext uri="{BB962C8B-B14F-4D97-AF65-F5344CB8AC3E}">
        <p14:creationId xmlns:p14="http://schemas.microsoft.com/office/powerpoint/2010/main" val="4054011701"/>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685800" y="1911085"/>
            <a:ext cx="39395" cy="48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76176" rIns="0" bIns="3808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 sz="600" b="0" i="0" u="none" strike="noStrike" cap="none" normalizeH="0" baseline="0">
                <a:ln>
                  <a:noFill/>
                </a:ln>
                <a:solidFill>
                  <a:schemeClr val="tx1"/>
                </a:solidFill>
                <a:effectLst/>
                <a:latin typeface="Raleway"/>
              </a:rPr>
              <a:t/>
            </a:r>
            <a:br>
              <a:rPr kumimoji="0" lang="nl" sz="600" b="0" i="0" u="none" strike="noStrike" cap="none" normalizeH="0" baseline="0">
                <a:ln>
                  <a:noFill/>
                </a:ln>
                <a:solidFill>
                  <a:schemeClr val="tx1"/>
                </a:solidFill>
                <a:effectLst/>
                <a:latin typeface="Raleway"/>
              </a:rPr>
            </a:br>
            <a:endParaRPr kumimoji="0" lang="nl" altLang="en-US" sz="1800" b="0" i="0" u="none" strike="noStrike" cap="none" normalizeH="0" baseline="0" dirty="0">
              <a:ln>
                <a:noFill/>
              </a:ln>
              <a:solidFill>
                <a:schemeClr val="tx1"/>
              </a:solidFill>
              <a:effectLst/>
              <a:latin typeface="Raleway"/>
            </a:endParaRPr>
          </a:p>
        </p:txBody>
      </p:sp>
      <p:sp>
        <p:nvSpPr>
          <p:cNvPr id="9" name="Rectangle 32"/>
          <p:cNvSpPr>
            <a:spLocks noChangeArrowheads="1"/>
          </p:cNvSpPr>
          <p:nvPr/>
        </p:nvSpPr>
        <p:spPr bwMode="gray">
          <a:xfrm>
            <a:off x="400735" y="337755"/>
            <a:ext cx="8520112"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p>
            <a:pPr algn="l" rtl="0">
              <a:lnSpc>
                <a:spcPct val="90000"/>
              </a:lnSpc>
            </a:pPr>
            <a:r>
              <a:rPr lang="nl" sz="2500" b="1" i="0" u="none" baseline="0">
                <a:solidFill>
                  <a:srgbClr val="6D6D6D"/>
                </a:solidFill>
                <a:latin typeface="Raleway"/>
                <a:cs typeface="Raleway"/>
              </a:rPr>
              <a:t>Carrièrepad naar Star Elite</a:t>
            </a:r>
          </a:p>
        </p:txBody>
      </p:sp>
      <p:sp>
        <p:nvSpPr>
          <p:cNvPr id="8" name="TextBox 7"/>
          <p:cNvSpPr txBox="1"/>
          <p:nvPr/>
        </p:nvSpPr>
        <p:spPr>
          <a:xfrm>
            <a:off x="385815" y="3616570"/>
            <a:ext cx="8360904" cy="1123384"/>
          </a:xfrm>
          <a:prstGeom prst="rect">
            <a:avLst/>
          </a:prstGeom>
          <a:noFill/>
        </p:spPr>
        <p:txBody>
          <a:bodyPr wrap="square" rtlCol="0">
            <a:spAutoFit/>
          </a:bodyPr>
          <a:lstStyle/>
          <a:p>
            <a:pPr algn="l" rtl="0"/>
            <a:r>
              <a:rPr lang="nl" sz="1400" b="0" i="0" u="none" baseline="0" dirty="0">
                <a:latin typeface="Arvo" panose="02000000000000000000" pitchFamily="2" charset="0"/>
              </a:rPr>
              <a:t>* Fast start bonus &amp; Star Elite Advancement Bonus hebben een tijdslimiet </a:t>
            </a:r>
            <a:r>
              <a:rPr lang="nl-NL" sz="1400" b="0" i="0" u="none" baseline="0" dirty="0">
                <a:latin typeface="Arvo" panose="02000000000000000000" pitchFamily="2" charset="0"/>
              </a:rPr>
              <a:t>n.l.</a:t>
            </a:r>
            <a:r>
              <a:rPr lang="nl" sz="1400" b="0" i="0" u="none" baseline="0" dirty="0">
                <a:latin typeface="Arvo" panose="02000000000000000000" pitchFamily="2" charset="0"/>
              </a:rPr>
              <a:t> </a:t>
            </a:r>
            <a:r>
              <a:rPr lang="nl-NL" sz="1400" b="0" i="0" u="none" baseline="0" dirty="0">
                <a:latin typeface="Arvo" panose="02000000000000000000" pitchFamily="2" charset="0"/>
              </a:rPr>
              <a:t>jouw </a:t>
            </a:r>
            <a:r>
              <a:rPr lang="nl" sz="1400" b="0" i="0" u="none" baseline="0" dirty="0">
                <a:latin typeface="Arvo" panose="02000000000000000000" pitchFamily="2" charset="0"/>
              </a:rPr>
              <a:t>eerste 3 volledige maanden.</a:t>
            </a:r>
            <a:endParaRPr lang="nl" sz="1400" b="1" dirty="0">
              <a:latin typeface="Arvo" panose="02000000000000000000" pitchFamily="2" charset="0"/>
            </a:endParaRPr>
          </a:p>
          <a:p>
            <a:pPr algn="l" rtl="0"/>
            <a:r>
              <a:rPr lang="nl" sz="1400" b="1" i="0" u="none" baseline="0" dirty="0">
                <a:latin typeface="Arvo" panose="02000000000000000000" pitchFamily="2" charset="0"/>
              </a:rPr>
              <a:t>Maximumvolumeregel </a:t>
            </a:r>
            <a:r>
              <a:rPr lang="nl" sz="1400" b="0" i="0" u="none" baseline="0" dirty="0">
                <a:latin typeface="Arvo" panose="02000000000000000000" pitchFamily="2" charset="0"/>
              </a:rPr>
              <a:t>- alleen toegepast op DV. U kunt tot dit bedrag optellen van DV (meestal 50% van het vereiste DV) van een willekeurige tak of van het PV van de IBO.  Is alleen van toepassing op </a:t>
            </a:r>
            <a:r>
              <a:rPr lang="nl" sz="1400" b="1" i="0" u="none" baseline="0" dirty="0">
                <a:latin typeface="Arvo" panose="02000000000000000000" pitchFamily="2" charset="0"/>
              </a:rPr>
              <a:t>kwalificatie van rang</a:t>
            </a:r>
            <a:r>
              <a:rPr lang="nl" sz="1400" b="0" i="0" u="none" baseline="0" dirty="0">
                <a:latin typeface="Arvo" panose="02000000000000000000" pitchFamily="2" charset="0"/>
              </a:rPr>
              <a:t> - de IBO wordt over het </a:t>
            </a:r>
            <a:r>
              <a:rPr lang="nl" sz="1400" b="1" i="0" u="none" baseline="0" dirty="0">
                <a:latin typeface="Arvo" panose="02000000000000000000" pitchFamily="2" charset="0"/>
              </a:rPr>
              <a:t>gehele volume</a:t>
            </a:r>
            <a:r>
              <a:rPr lang="nl" sz="1400" b="0" i="0" u="none" baseline="0" dirty="0">
                <a:latin typeface="Arvo" panose="02000000000000000000" pitchFamily="2" charset="0"/>
              </a:rPr>
              <a:t> betaald, inclusief het volume dat de maximumvolumeregel overschrijdt. </a:t>
            </a:r>
          </a:p>
          <a:p>
            <a:endParaRPr lang="nl" sz="1100" dirty="0">
              <a:latin typeface="Arvo" panose="02000000000000000000" pitchFamily="2" charset="0"/>
              <a:ea typeface="Arvo" panose="02000000000000000000" pitchFamily="2" charset="0"/>
            </a:endParaRPr>
          </a:p>
        </p:txBody>
      </p:sp>
      <p:sp>
        <p:nvSpPr>
          <p:cNvPr id="14" name="Rectangle 52"/>
          <p:cNvSpPr>
            <a:spLocks noChangeArrowheads="1"/>
          </p:cNvSpPr>
          <p:nvPr/>
        </p:nvSpPr>
        <p:spPr bwMode="auto">
          <a:xfrm>
            <a:off x="476705" y="1039346"/>
            <a:ext cx="5071903" cy="435610"/>
          </a:xfrm>
          <a:prstGeom prst="rect">
            <a:avLst/>
          </a:prstGeom>
          <a:solidFill>
            <a:schemeClr val="accent2">
              <a:lumMod val="60000"/>
              <a:lumOff val="40000"/>
            </a:schemeClr>
          </a:solidFill>
          <a:ln w="9525">
            <a:solidFill>
              <a:schemeClr val="bg1"/>
            </a:solidFill>
            <a:miter lim="800000"/>
            <a:headEnd/>
            <a:tailEnd/>
          </a:ln>
          <a:effectLst/>
          <a:extLst/>
        </p:spPr>
        <p:txBody>
          <a:bodyPr wrap="none" anchor="ctr"/>
          <a:lstStyle/>
          <a:p>
            <a:pPr algn="ctr" rtl="0"/>
            <a:r>
              <a:rPr lang="nl-NL" b="1" i="0" u="none" baseline="0" dirty="0">
                <a:latin typeface="Raleway"/>
              </a:rPr>
              <a:t>JOUW</a:t>
            </a:r>
            <a:r>
              <a:rPr lang="nl" b="1" i="0" u="none" baseline="0" dirty="0">
                <a:latin typeface="Raleway"/>
              </a:rPr>
              <a:t> EERSTE 3 MAANDEN</a:t>
            </a:r>
          </a:p>
        </p:txBody>
      </p:sp>
      <p:sp>
        <p:nvSpPr>
          <p:cNvPr id="4" name="Slide Number Placeholder 3"/>
          <p:cNvSpPr>
            <a:spLocks noGrp="1"/>
          </p:cNvSpPr>
          <p:nvPr>
            <p:ph type="sldNum" sz="quarter" idx="12"/>
          </p:nvPr>
        </p:nvSpPr>
        <p:spPr/>
        <p:txBody>
          <a:bodyPr/>
          <a:lstStyle/>
          <a:p>
            <a:pPr algn="r" rtl="0"/>
            <a:fld id="{2675D372-C998-EB46-8612-7A986FA468DD}" type="slidenum">
              <a:rPr/>
              <a:t>18</a:t>
            </a:fld>
            <a:endParaRPr lang="nl"/>
          </a:p>
        </p:txBody>
      </p:sp>
      <p:sp>
        <p:nvSpPr>
          <p:cNvPr id="27" name="Text Box 70"/>
          <p:cNvSpPr txBox="1">
            <a:spLocks noChangeArrowheads="1"/>
          </p:cNvSpPr>
          <p:nvPr/>
        </p:nvSpPr>
        <p:spPr bwMode="auto">
          <a:xfrm>
            <a:off x="5968850" y="2548875"/>
            <a:ext cx="277786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rtl="0">
              <a:spcBef>
                <a:spcPct val="50000"/>
              </a:spcBef>
            </a:pPr>
            <a:r>
              <a:rPr lang="nl" sz="1400" b="1" i="0" u="none" baseline="0">
                <a:solidFill>
                  <a:schemeClr val="bg1"/>
                </a:solidFill>
                <a:latin typeface="Arvo" panose="02000000000000000000" pitchFamily="2" charset="0"/>
              </a:rPr>
              <a:t>3</a:t>
            </a:r>
          </a:p>
        </p:txBody>
      </p:sp>
      <p:sp>
        <p:nvSpPr>
          <p:cNvPr id="28" name="Rectangle 52"/>
          <p:cNvSpPr>
            <a:spLocks noChangeArrowheads="1"/>
          </p:cNvSpPr>
          <p:nvPr/>
        </p:nvSpPr>
        <p:spPr bwMode="auto">
          <a:xfrm>
            <a:off x="5624578" y="1474956"/>
            <a:ext cx="2748365" cy="2034910"/>
          </a:xfrm>
          <a:prstGeom prst="rect">
            <a:avLst/>
          </a:prstGeom>
          <a:solidFill>
            <a:schemeClr val="accent2"/>
          </a:solidFill>
          <a:ln w="9525">
            <a:solidFill>
              <a:schemeClr val="bg1"/>
            </a:solidFill>
            <a:miter lim="800000"/>
            <a:headEnd/>
            <a:tailEnd/>
          </a:ln>
          <a:effectLst/>
          <a:extLst/>
        </p:spPr>
        <p:txBody>
          <a:bodyPr wrap="none" anchor="ctr"/>
          <a:lstStyle/>
          <a:p>
            <a:endParaRPr lang="nl" dirty="0">
              <a:latin typeface="Raleway"/>
            </a:endParaRPr>
          </a:p>
        </p:txBody>
      </p:sp>
      <p:sp>
        <p:nvSpPr>
          <p:cNvPr id="29" name="Text Box 69"/>
          <p:cNvSpPr txBox="1">
            <a:spLocks noChangeArrowheads="1"/>
          </p:cNvSpPr>
          <p:nvPr/>
        </p:nvSpPr>
        <p:spPr bwMode="auto">
          <a:xfrm>
            <a:off x="5624578" y="1863471"/>
            <a:ext cx="2748365" cy="1052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342900" indent="-342900" algn="l" rtl="0">
              <a:lnSpc>
                <a:spcPct val="120000"/>
              </a:lnSpc>
              <a:spcBef>
                <a:spcPts val="0"/>
              </a:spcBef>
              <a:buAutoNum type="arabicPeriod"/>
            </a:pPr>
            <a:r>
              <a:rPr lang="nl" sz="1300" b="1" i="0" u="none" baseline="0" dirty="0">
                <a:solidFill>
                  <a:schemeClr val="bg1"/>
                </a:solidFill>
                <a:latin typeface="Arvo" panose="02000000000000000000" pitchFamily="2" charset="0"/>
              </a:rPr>
              <a:t>Bonus retailverkoop</a:t>
            </a:r>
          </a:p>
          <a:p>
            <a:pPr marL="342900" indent="-342900" algn="l" rtl="0">
              <a:lnSpc>
                <a:spcPct val="120000"/>
              </a:lnSpc>
              <a:spcBef>
                <a:spcPts val="0"/>
              </a:spcBef>
              <a:buAutoNum type="arabicPeriod"/>
            </a:pPr>
            <a:r>
              <a:rPr lang="nl" sz="1300" b="1" i="0" u="none" baseline="0" dirty="0">
                <a:solidFill>
                  <a:schemeClr val="bg1"/>
                </a:solidFill>
                <a:latin typeface="Arvo" panose="02000000000000000000" pitchFamily="2" charset="0"/>
              </a:rPr>
              <a:t>Fast start bonus *</a:t>
            </a:r>
          </a:p>
          <a:p>
            <a:pPr marL="342900" indent="-342900" algn="l" rtl="0">
              <a:lnSpc>
                <a:spcPct val="120000"/>
              </a:lnSpc>
              <a:spcBef>
                <a:spcPts val="0"/>
              </a:spcBef>
              <a:buFontTx/>
              <a:buAutoNum type="arabicPeriod"/>
            </a:pPr>
            <a:r>
              <a:rPr lang="nl" sz="1300" b="1" i="0" u="none" baseline="0" dirty="0">
                <a:solidFill>
                  <a:schemeClr val="bg1"/>
                </a:solidFill>
                <a:latin typeface="Arvo" panose="02000000000000000000" pitchFamily="2" charset="0"/>
              </a:rPr>
              <a:t>Star Elite Advancement Bonus *</a:t>
            </a:r>
          </a:p>
          <a:p>
            <a:pPr marL="342900" indent="-342900" algn="l" rtl="0">
              <a:lnSpc>
                <a:spcPct val="120000"/>
              </a:lnSpc>
              <a:spcBef>
                <a:spcPts val="0"/>
              </a:spcBef>
              <a:buFontTx/>
              <a:buAutoNum type="arabicPeriod"/>
            </a:pPr>
            <a:r>
              <a:rPr lang="nl" sz="1300" b="1" i="0" u="none" baseline="0" dirty="0">
                <a:solidFill>
                  <a:schemeClr val="bg1"/>
                </a:solidFill>
                <a:latin typeface="Arvo" panose="02000000000000000000" pitchFamily="2" charset="0"/>
              </a:rPr>
              <a:t>Unilevelbonus</a:t>
            </a:r>
          </a:p>
        </p:txBody>
      </p:sp>
      <p:pic>
        <p:nvPicPr>
          <p:cNvPr id="30" name="Picture 29" descr="CAREER PATH 1.eps"/>
          <p:cNvPicPr>
            <a:picLocks noChangeAspect="1"/>
          </p:cNvPicPr>
          <p:nvPr/>
        </p:nvPicPr>
        <p:blipFill rotWithShape="1">
          <a:blip r:embed="rId3">
            <a:extLst>
              <a:ext uri="{28A0092B-C50C-407E-A947-70E740481C1C}">
                <a14:useLocalDpi xmlns:a14="http://schemas.microsoft.com/office/drawing/2010/main"/>
              </a:ext>
            </a:extLst>
          </a:blip>
          <a:srcRect r="44135"/>
          <a:stretch/>
        </p:blipFill>
        <p:spPr>
          <a:xfrm>
            <a:off x="400735" y="1493841"/>
            <a:ext cx="5147874" cy="2016025"/>
          </a:xfrm>
          <a:prstGeom prst="rect">
            <a:avLst/>
          </a:prstGeom>
        </p:spPr>
      </p:pic>
      <p:sp>
        <p:nvSpPr>
          <p:cNvPr id="31" name="Rectangle 52"/>
          <p:cNvSpPr>
            <a:spLocks noChangeArrowheads="1"/>
          </p:cNvSpPr>
          <p:nvPr/>
        </p:nvSpPr>
        <p:spPr bwMode="auto">
          <a:xfrm>
            <a:off x="5624578" y="1025692"/>
            <a:ext cx="2748365" cy="435610"/>
          </a:xfrm>
          <a:prstGeom prst="rect">
            <a:avLst/>
          </a:prstGeom>
          <a:solidFill>
            <a:schemeClr val="accent2">
              <a:lumMod val="60000"/>
              <a:lumOff val="40000"/>
            </a:schemeClr>
          </a:solidFill>
          <a:ln w="9525">
            <a:solidFill>
              <a:schemeClr val="bg1"/>
            </a:solidFill>
            <a:miter lim="800000"/>
            <a:headEnd/>
            <a:tailEnd/>
          </a:ln>
          <a:effectLst/>
          <a:extLst/>
        </p:spPr>
        <p:txBody>
          <a:bodyPr wrap="none" anchor="ctr"/>
          <a:lstStyle/>
          <a:p>
            <a:pPr algn="ctr" rtl="0"/>
            <a:r>
              <a:rPr lang="nl" b="1" i="0" u="none" baseline="0">
                <a:latin typeface="Raleway"/>
              </a:rPr>
              <a:t>Bonussen</a:t>
            </a:r>
          </a:p>
        </p:txBody>
      </p:sp>
      <p:sp>
        <p:nvSpPr>
          <p:cNvPr id="19" name="Rectangle 18"/>
          <p:cNvSpPr/>
          <p:nvPr/>
        </p:nvSpPr>
        <p:spPr>
          <a:xfrm>
            <a:off x="4563611" y="1493841"/>
            <a:ext cx="984997" cy="2016025"/>
          </a:xfrm>
          <a:prstGeom prst="rect">
            <a:avLst/>
          </a:prstGeom>
          <a:noFill/>
          <a:ln w="381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spTree>
    <p:extLst>
      <p:ext uri="{BB962C8B-B14F-4D97-AF65-F5344CB8AC3E}">
        <p14:creationId xmlns:p14="http://schemas.microsoft.com/office/powerpoint/2010/main" val="20718203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003622" y="1722419"/>
            <a:ext cx="973034" cy="369332"/>
          </a:xfrm>
          <a:prstGeom prst="rect">
            <a:avLst/>
          </a:prstGeom>
          <a:noFill/>
        </p:spPr>
        <p:txBody>
          <a:bodyPr wrap="square" rtlCol="0">
            <a:spAutoFit/>
          </a:bodyPr>
          <a:lstStyle/>
          <a:p>
            <a:pPr algn="ctr" rtl="0"/>
            <a:r>
              <a:rPr lang="nl" sz="1800" b="1" i="0" u="none" baseline="0">
                <a:latin typeface="Raleway"/>
              </a:rPr>
              <a:t>400 PV</a:t>
            </a:r>
          </a:p>
        </p:txBody>
      </p:sp>
      <p:pic>
        <p:nvPicPr>
          <p:cNvPr id="15" name="Picture 14"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6766502" y="2274708"/>
            <a:ext cx="1205480" cy="839844"/>
          </a:xfrm>
          <a:prstGeom prst="rect">
            <a:avLst/>
          </a:prstGeom>
        </p:spPr>
      </p:pic>
      <p:pic>
        <p:nvPicPr>
          <p:cNvPr id="16" name="Picture 15"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51365" t="78721"/>
          <a:stretch/>
        </p:blipFill>
        <p:spPr>
          <a:xfrm>
            <a:off x="6989142" y="636263"/>
            <a:ext cx="833942" cy="1086026"/>
          </a:xfrm>
          <a:prstGeom prst="rect">
            <a:avLst/>
          </a:prstGeom>
        </p:spPr>
      </p:pic>
      <p:sp>
        <p:nvSpPr>
          <p:cNvPr id="20" name="TextBox 19"/>
          <p:cNvSpPr txBox="1"/>
          <p:nvPr/>
        </p:nvSpPr>
        <p:spPr>
          <a:xfrm>
            <a:off x="6470064" y="3037650"/>
            <a:ext cx="973034" cy="276999"/>
          </a:xfrm>
          <a:prstGeom prst="rect">
            <a:avLst/>
          </a:prstGeom>
          <a:noFill/>
        </p:spPr>
        <p:txBody>
          <a:bodyPr wrap="square" rtlCol="0">
            <a:spAutoFit/>
          </a:bodyPr>
          <a:lstStyle/>
          <a:p>
            <a:pPr algn="ctr" rtl="0"/>
            <a:r>
              <a:rPr lang="nl" sz="1200" b="1" i="0" u="none" baseline="0">
                <a:latin typeface="Raleway"/>
              </a:rPr>
              <a:t>1.300 DV</a:t>
            </a:r>
          </a:p>
        </p:txBody>
      </p:sp>
      <p:sp>
        <p:nvSpPr>
          <p:cNvPr id="22" name="TextBox 21"/>
          <p:cNvSpPr txBox="1"/>
          <p:nvPr/>
        </p:nvSpPr>
        <p:spPr>
          <a:xfrm>
            <a:off x="7275965" y="3037650"/>
            <a:ext cx="973034" cy="276999"/>
          </a:xfrm>
          <a:prstGeom prst="rect">
            <a:avLst/>
          </a:prstGeom>
          <a:noFill/>
        </p:spPr>
        <p:txBody>
          <a:bodyPr wrap="square" rtlCol="0">
            <a:spAutoFit/>
          </a:bodyPr>
          <a:lstStyle/>
          <a:p>
            <a:pPr algn="ctr" rtl="0"/>
            <a:r>
              <a:rPr lang="nl" sz="1200" b="1" i="0" u="none" baseline="0">
                <a:latin typeface="Raleway"/>
              </a:rPr>
              <a:t>100 PV</a:t>
            </a:r>
          </a:p>
        </p:txBody>
      </p:sp>
      <p:cxnSp>
        <p:nvCxnSpPr>
          <p:cNvPr id="5" name="Straight Connector 4"/>
          <p:cNvCxnSpPr>
            <a:endCxn id="20" idx="2"/>
          </p:cNvCxnSpPr>
          <p:nvPr/>
        </p:nvCxnSpPr>
        <p:spPr>
          <a:xfrm flipV="1">
            <a:off x="6218583" y="3314649"/>
            <a:ext cx="737998" cy="387061"/>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a:endCxn id="20" idx="2"/>
          </p:cNvCxnSpPr>
          <p:nvPr/>
        </p:nvCxnSpPr>
        <p:spPr>
          <a:xfrm flipV="1">
            <a:off x="6714100" y="3314649"/>
            <a:ext cx="242481" cy="341045"/>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a:endCxn id="20" idx="2"/>
          </p:cNvCxnSpPr>
          <p:nvPr/>
        </p:nvCxnSpPr>
        <p:spPr>
          <a:xfrm flipH="1" flipV="1">
            <a:off x="6956581" y="3314649"/>
            <a:ext cx="125625" cy="341045"/>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a:endCxn id="20" idx="2"/>
          </p:cNvCxnSpPr>
          <p:nvPr/>
        </p:nvCxnSpPr>
        <p:spPr>
          <a:xfrm flipH="1" flipV="1">
            <a:off x="6956581" y="3314649"/>
            <a:ext cx="613367" cy="341045"/>
          </a:xfrm>
          <a:prstGeom prst="line">
            <a:avLst/>
          </a:prstGeom>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3142236" y="148002"/>
            <a:ext cx="1939799" cy="461665"/>
          </a:xfrm>
          <a:prstGeom prst="rect">
            <a:avLst/>
          </a:prstGeom>
          <a:noFill/>
        </p:spPr>
        <p:txBody>
          <a:bodyPr wrap="square" rtlCol="0">
            <a:spAutoFit/>
          </a:bodyPr>
          <a:lstStyle/>
          <a:p>
            <a:pPr algn="l" rtl="0"/>
            <a:r>
              <a:rPr lang="nl" b="1" i="0" u="none" baseline="0">
                <a:latin typeface="Ubuntu"/>
                <a:cs typeface="Ubuntu"/>
              </a:rPr>
              <a:t>1. Star Elite</a:t>
            </a:r>
          </a:p>
        </p:txBody>
      </p:sp>
      <p:sp>
        <p:nvSpPr>
          <p:cNvPr id="38" name="TextBox 37"/>
          <p:cNvSpPr txBox="1"/>
          <p:nvPr/>
        </p:nvSpPr>
        <p:spPr>
          <a:xfrm>
            <a:off x="348221" y="1008335"/>
            <a:ext cx="2605904" cy="2936188"/>
          </a:xfrm>
          <a:prstGeom prst="rect">
            <a:avLst/>
          </a:prstGeom>
          <a:noFill/>
        </p:spPr>
        <p:txBody>
          <a:bodyPr wrap="square" rtlCol="0">
            <a:spAutoFit/>
          </a:bodyPr>
          <a:lstStyle/>
          <a:p>
            <a:pPr algn="l" rtl="0">
              <a:lnSpc>
                <a:spcPct val="120000"/>
              </a:lnSpc>
            </a:pPr>
            <a:r>
              <a:rPr lang="nl" sz="1400" b="0" i="0" u="none" baseline="0">
                <a:latin typeface="Arvo" panose="02000000000000000000" pitchFamily="2" charset="0"/>
              </a:rPr>
              <a:t>Wordt alleen toegepast op DV. U kunt tot dit bedrag optellen van DV (meestal 50% van het vereiste DV) van een willekeurige tak of van het PV van de IBO.  Is alleen van toepassing op </a:t>
            </a:r>
            <a:r>
              <a:rPr lang="nl" sz="1400" b="1" i="0" u="none" baseline="0">
                <a:latin typeface="Arvo" panose="02000000000000000000" pitchFamily="2" charset="0"/>
              </a:rPr>
              <a:t>kwalificatie van rang</a:t>
            </a:r>
            <a:r>
              <a:rPr lang="nl" sz="1400" b="0" i="0" u="none" baseline="0">
                <a:latin typeface="Arvo" panose="02000000000000000000" pitchFamily="2" charset="0"/>
              </a:rPr>
              <a:t> - de IBO wordt over het </a:t>
            </a:r>
            <a:r>
              <a:rPr lang="nl" sz="1400" b="1" i="0" u="none" baseline="0">
                <a:latin typeface="Arvo" panose="02000000000000000000" pitchFamily="2" charset="0"/>
              </a:rPr>
              <a:t>gehele volume</a:t>
            </a:r>
            <a:r>
              <a:rPr lang="nl" sz="1400" b="0" i="0" u="none" baseline="0">
                <a:latin typeface="Arvo" panose="02000000000000000000" pitchFamily="2" charset="0"/>
              </a:rPr>
              <a:t> betaald, inclusief het volume dat de maximumvolumeregel overschrijdt. </a:t>
            </a:r>
          </a:p>
        </p:txBody>
      </p:sp>
      <p:sp>
        <p:nvSpPr>
          <p:cNvPr id="40" name="Rectangle 39"/>
          <p:cNvSpPr/>
          <p:nvPr/>
        </p:nvSpPr>
        <p:spPr>
          <a:xfrm>
            <a:off x="4623975" y="782342"/>
            <a:ext cx="2458231" cy="1138773"/>
          </a:xfrm>
          <a:prstGeom prst="rect">
            <a:avLst/>
          </a:prstGeom>
        </p:spPr>
        <p:txBody>
          <a:bodyPr wrap="square">
            <a:spAutoFit/>
          </a:bodyPr>
          <a:lstStyle/>
          <a:p>
            <a:pPr algn="ctr" rtl="0"/>
            <a:r>
              <a:rPr lang="nl" sz="1800" b="1" i="0" u="none" baseline="0" dirty="0">
                <a:solidFill>
                  <a:srgbClr val="DE0120"/>
                </a:solidFill>
                <a:latin typeface="Raleway"/>
              </a:rPr>
              <a:t>400 PV,</a:t>
            </a:r>
          </a:p>
          <a:p>
            <a:pPr algn="ctr" rtl="0"/>
            <a:r>
              <a:rPr lang="nl" sz="1800" b="1" i="0" u="none" baseline="0" dirty="0">
                <a:solidFill>
                  <a:srgbClr val="DE0120"/>
                </a:solidFill>
                <a:latin typeface="Raleway"/>
              </a:rPr>
              <a:t>1.800 </a:t>
            </a:r>
            <a:r>
              <a:rPr lang="nl" sz="1600" b="1" i="0" u="none" baseline="0" dirty="0">
                <a:solidFill>
                  <a:srgbClr val="DE0120"/>
                </a:solidFill>
                <a:latin typeface="Raleway"/>
              </a:rPr>
              <a:t>DV &amp;</a:t>
            </a:r>
          </a:p>
          <a:p>
            <a:pPr algn="ctr" rtl="0"/>
            <a:r>
              <a:rPr lang="nl" sz="1600" b="1" i="0" u="none" baseline="0" dirty="0">
                <a:solidFill>
                  <a:schemeClr val="accent1">
                    <a:lumMod val="75000"/>
                  </a:schemeClr>
                </a:solidFill>
                <a:latin typeface="Raleway"/>
              </a:rPr>
              <a:t>900 DV maximumvolumeregel</a:t>
            </a:r>
          </a:p>
        </p:txBody>
      </p:sp>
      <p:sp>
        <p:nvSpPr>
          <p:cNvPr id="42" name="Rectangle 32"/>
          <p:cNvSpPr>
            <a:spLocks noChangeArrowheads="1"/>
          </p:cNvSpPr>
          <p:nvPr/>
        </p:nvSpPr>
        <p:spPr bwMode="gray">
          <a:xfrm>
            <a:off x="400735" y="337755"/>
            <a:ext cx="8520112"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p>
            <a:pPr algn="l" rtl="0">
              <a:lnSpc>
                <a:spcPct val="90000"/>
              </a:lnSpc>
            </a:pPr>
            <a:r>
              <a:rPr lang="nl" sz="2500" b="1" i="0" u="none" baseline="0">
                <a:solidFill>
                  <a:srgbClr val="6D6D6D"/>
                </a:solidFill>
                <a:latin typeface="Raleway"/>
                <a:cs typeface="Raleway"/>
              </a:rPr>
              <a:t>Maximumvolumeregel</a:t>
            </a:r>
          </a:p>
        </p:txBody>
      </p:sp>
      <p:sp>
        <p:nvSpPr>
          <p:cNvPr id="30" name="TextBox 29"/>
          <p:cNvSpPr txBox="1"/>
          <p:nvPr/>
        </p:nvSpPr>
        <p:spPr>
          <a:xfrm>
            <a:off x="5587039" y="4273718"/>
            <a:ext cx="2589264" cy="1015663"/>
          </a:xfrm>
          <a:prstGeom prst="rect">
            <a:avLst/>
          </a:prstGeom>
          <a:noFill/>
        </p:spPr>
        <p:txBody>
          <a:bodyPr wrap="square" rtlCol="0">
            <a:spAutoFit/>
          </a:bodyPr>
          <a:lstStyle/>
          <a:p>
            <a:pPr algn="ctr" rtl="0"/>
            <a:r>
              <a:rPr lang="nl" b="0" i="0" u="none" baseline="0">
                <a:latin typeface="Arvo"/>
                <a:cs typeface="Arvo"/>
              </a:rPr>
              <a:t>INCORRECT</a:t>
            </a:r>
          </a:p>
          <a:p>
            <a:pPr algn="ctr" rtl="0"/>
            <a:r>
              <a:rPr lang="nl" sz="1200" b="0" i="0" u="none" baseline="0">
                <a:latin typeface="Arvo"/>
                <a:cs typeface="Arvo"/>
              </a:rPr>
              <a:t>Tot 900 DV tellen in deze tak</a:t>
            </a:r>
          </a:p>
          <a:p>
            <a:pPr algn="ctr" rtl="0"/>
            <a:endParaRPr lang="nl" dirty="0">
              <a:latin typeface="Arvo"/>
              <a:cs typeface="Arvo"/>
            </a:endParaRPr>
          </a:p>
        </p:txBody>
      </p:sp>
      <p:sp>
        <p:nvSpPr>
          <p:cNvPr id="31" name="TextBox 30"/>
          <p:cNvSpPr txBox="1"/>
          <p:nvPr/>
        </p:nvSpPr>
        <p:spPr>
          <a:xfrm>
            <a:off x="3715519" y="1700315"/>
            <a:ext cx="973034" cy="369332"/>
          </a:xfrm>
          <a:prstGeom prst="rect">
            <a:avLst/>
          </a:prstGeom>
          <a:noFill/>
        </p:spPr>
        <p:txBody>
          <a:bodyPr wrap="square" rtlCol="0">
            <a:spAutoFit/>
          </a:bodyPr>
          <a:lstStyle/>
          <a:p>
            <a:pPr algn="ctr" rtl="0"/>
            <a:r>
              <a:rPr lang="nl" sz="1800" b="1" i="0" u="none" baseline="0">
                <a:latin typeface="Raleway"/>
              </a:rPr>
              <a:t>400 PV</a:t>
            </a:r>
          </a:p>
        </p:txBody>
      </p:sp>
      <p:pic>
        <p:nvPicPr>
          <p:cNvPr id="32" name="Picture 31"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3478399" y="2252604"/>
            <a:ext cx="1205480" cy="839844"/>
          </a:xfrm>
          <a:prstGeom prst="rect">
            <a:avLst/>
          </a:prstGeom>
        </p:spPr>
      </p:pic>
      <p:pic>
        <p:nvPicPr>
          <p:cNvPr id="34" name="Picture 33"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51365" t="78721"/>
          <a:stretch/>
        </p:blipFill>
        <p:spPr>
          <a:xfrm>
            <a:off x="3701039" y="614159"/>
            <a:ext cx="833942" cy="1086026"/>
          </a:xfrm>
          <a:prstGeom prst="rect">
            <a:avLst/>
          </a:prstGeom>
        </p:spPr>
      </p:pic>
      <p:sp>
        <p:nvSpPr>
          <p:cNvPr id="44" name="TextBox 43"/>
          <p:cNvSpPr txBox="1"/>
          <p:nvPr/>
        </p:nvSpPr>
        <p:spPr>
          <a:xfrm>
            <a:off x="3181961" y="3015546"/>
            <a:ext cx="973034" cy="276999"/>
          </a:xfrm>
          <a:prstGeom prst="rect">
            <a:avLst/>
          </a:prstGeom>
          <a:noFill/>
        </p:spPr>
        <p:txBody>
          <a:bodyPr wrap="square" rtlCol="0">
            <a:spAutoFit/>
          </a:bodyPr>
          <a:lstStyle/>
          <a:p>
            <a:pPr algn="ctr" rtl="0"/>
            <a:r>
              <a:rPr lang="nl" sz="1200" b="1" i="0" u="none" baseline="0">
                <a:latin typeface="Raleway"/>
              </a:rPr>
              <a:t>1.000 DV</a:t>
            </a:r>
          </a:p>
        </p:txBody>
      </p:sp>
      <p:sp>
        <p:nvSpPr>
          <p:cNvPr id="45" name="TextBox 44"/>
          <p:cNvSpPr txBox="1"/>
          <p:nvPr/>
        </p:nvSpPr>
        <p:spPr>
          <a:xfrm>
            <a:off x="3987862" y="3015546"/>
            <a:ext cx="973034" cy="276999"/>
          </a:xfrm>
          <a:prstGeom prst="rect">
            <a:avLst/>
          </a:prstGeom>
          <a:noFill/>
        </p:spPr>
        <p:txBody>
          <a:bodyPr wrap="square" rtlCol="0">
            <a:spAutoFit/>
          </a:bodyPr>
          <a:lstStyle/>
          <a:p>
            <a:pPr algn="ctr" rtl="0"/>
            <a:r>
              <a:rPr lang="nl" sz="1200" b="1" i="0" u="none" baseline="0">
                <a:latin typeface="Raleway"/>
              </a:rPr>
              <a:t>500 DV</a:t>
            </a:r>
          </a:p>
        </p:txBody>
      </p:sp>
      <p:cxnSp>
        <p:nvCxnSpPr>
          <p:cNvPr id="46" name="Straight Connector 45"/>
          <p:cNvCxnSpPr>
            <a:endCxn id="44" idx="2"/>
          </p:cNvCxnSpPr>
          <p:nvPr/>
        </p:nvCxnSpPr>
        <p:spPr>
          <a:xfrm flipV="1">
            <a:off x="2930480" y="3292545"/>
            <a:ext cx="737998" cy="387061"/>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a:endCxn id="44" idx="2"/>
          </p:cNvCxnSpPr>
          <p:nvPr/>
        </p:nvCxnSpPr>
        <p:spPr>
          <a:xfrm flipV="1">
            <a:off x="3425997" y="3292545"/>
            <a:ext cx="242481" cy="341045"/>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H="1" flipV="1">
            <a:off x="4498350" y="3338560"/>
            <a:ext cx="125625" cy="341045"/>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flipV="1">
            <a:off x="4498350" y="3338560"/>
            <a:ext cx="613367" cy="341045"/>
          </a:xfrm>
          <a:prstGeom prst="line">
            <a:avLst/>
          </a:prstGeom>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2699796" y="4266382"/>
            <a:ext cx="2565627" cy="477054"/>
          </a:xfrm>
          <a:prstGeom prst="rect">
            <a:avLst/>
          </a:prstGeom>
          <a:noFill/>
        </p:spPr>
        <p:txBody>
          <a:bodyPr wrap="square" rtlCol="0">
            <a:spAutoFit/>
          </a:bodyPr>
          <a:lstStyle/>
          <a:p>
            <a:pPr algn="ctr" rtl="0"/>
            <a:r>
              <a:rPr lang="nl" sz="2500" b="0" i="0" u="none" baseline="0">
                <a:solidFill>
                  <a:srgbClr val="DE0120"/>
                </a:solidFill>
                <a:latin typeface="Arvo"/>
                <a:cs typeface="Arvo"/>
              </a:rPr>
              <a:t>CORRECT</a:t>
            </a:r>
          </a:p>
        </p:txBody>
      </p:sp>
      <p:sp>
        <p:nvSpPr>
          <p:cNvPr id="6" name="Oval 5"/>
          <p:cNvSpPr/>
          <p:nvPr/>
        </p:nvSpPr>
        <p:spPr>
          <a:xfrm>
            <a:off x="6410745" y="2950372"/>
            <a:ext cx="1066138" cy="470431"/>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sp>
        <p:nvSpPr>
          <p:cNvPr id="51" name="Oval 50"/>
          <p:cNvSpPr/>
          <p:nvPr/>
        </p:nvSpPr>
        <p:spPr>
          <a:xfrm>
            <a:off x="3253309" y="2908523"/>
            <a:ext cx="805901" cy="470431"/>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sp>
        <p:nvSpPr>
          <p:cNvPr id="52" name="Oval 51"/>
          <p:cNvSpPr/>
          <p:nvPr/>
        </p:nvSpPr>
        <p:spPr>
          <a:xfrm>
            <a:off x="4074463" y="2916716"/>
            <a:ext cx="805901" cy="470431"/>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sp>
        <p:nvSpPr>
          <p:cNvPr id="53" name="TextBox 52"/>
          <p:cNvSpPr txBox="1"/>
          <p:nvPr/>
        </p:nvSpPr>
        <p:spPr>
          <a:xfrm>
            <a:off x="6450339" y="148002"/>
            <a:ext cx="2068250" cy="461665"/>
          </a:xfrm>
          <a:prstGeom prst="rect">
            <a:avLst/>
          </a:prstGeom>
          <a:noFill/>
        </p:spPr>
        <p:txBody>
          <a:bodyPr wrap="square" rtlCol="0">
            <a:spAutoFit/>
          </a:bodyPr>
          <a:lstStyle/>
          <a:p>
            <a:pPr algn="l" rtl="0"/>
            <a:r>
              <a:rPr lang="nl" b="1" i="0" u="none" baseline="0">
                <a:latin typeface="Ubuntu"/>
                <a:cs typeface="Ubuntu"/>
              </a:rPr>
              <a:t>2. Star Elite</a:t>
            </a:r>
          </a:p>
        </p:txBody>
      </p:sp>
      <p:pic>
        <p:nvPicPr>
          <p:cNvPr id="35" name="Picture 34"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2710904" y="3724664"/>
            <a:ext cx="862664" cy="601008"/>
          </a:xfrm>
          <a:prstGeom prst="rect">
            <a:avLst/>
          </a:prstGeom>
        </p:spPr>
      </p:pic>
      <p:pic>
        <p:nvPicPr>
          <p:cNvPr id="39" name="Picture 38"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4400480" y="3746951"/>
            <a:ext cx="862664" cy="601008"/>
          </a:xfrm>
          <a:prstGeom prst="rect">
            <a:avLst/>
          </a:prstGeom>
        </p:spPr>
      </p:pic>
      <p:pic>
        <p:nvPicPr>
          <p:cNvPr id="41" name="Picture 40"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6019007" y="3746951"/>
            <a:ext cx="862664" cy="601008"/>
          </a:xfrm>
          <a:prstGeom prst="rect">
            <a:avLst/>
          </a:prstGeom>
        </p:spPr>
      </p:pic>
      <p:pic>
        <p:nvPicPr>
          <p:cNvPr id="54" name="Picture 53"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6951582" y="3746951"/>
            <a:ext cx="862664" cy="601008"/>
          </a:xfrm>
          <a:prstGeom prst="rect">
            <a:avLst/>
          </a:prstGeom>
        </p:spPr>
      </p:pic>
      <p:sp>
        <p:nvSpPr>
          <p:cNvPr id="36" name="TextBox 35"/>
          <p:cNvSpPr txBox="1"/>
          <p:nvPr/>
        </p:nvSpPr>
        <p:spPr>
          <a:xfrm>
            <a:off x="3334003" y="1076032"/>
            <a:ext cx="599425" cy="369332"/>
          </a:xfrm>
          <a:prstGeom prst="rect">
            <a:avLst/>
          </a:prstGeom>
          <a:noFill/>
        </p:spPr>
        <p:txBody>
          <a:bodyPr wrap="square" rtlCol="0">
            <a:spAutoFit/>
          </a:bodyPr>
          <a:lstStyle/>
          <a:p>
            <a:pPr algn="l" rtl="0"/>
            <a:r>
              <a:rPr lang="nl-NL" sz="1800" b="1" i="0" u="none" baseline="0" dirty="0">
                <a:latin typeface="Raleway ExtraBold"/>
              </a:rPr>
              <a:t>JIJ</a:t>
            </a:r>
            <a:endParaRPr lang="nl" sz="1800" b="1" i="0" u="none" baseline="0" dirty="0">
              <a:latin typeface="Raleway ExtraBold"/>
            </a:endParaRPr>
          </a:p>
        </p:txBody>
      </p:sp>
      <p:sp>
        <p:nvSpPr>
          <p:cNvPr id="43" name="TextBox 42"/>
          <p:cNvSpPr txBox="1"/>
          <p:nvPr/>
        </p:nvSpPr>
        <p:spPr>
          <a:xfrm>
            <a:off x="7944229" y="1067864"/>
            <a:ext cx="574360" cy="369332"/>
          </a:xfrm>
          <a:prstGeom prst="rect">
            <a:avLst/>
          </a:prstGeom>
          <a:noFill/>
        </p:spPr>
        <p:txBody>
          <a:bodyPr wrap="square" rtlCol="0">
            <a:spAutoFit/>
          </a:bodyPr>
          <a:lstStyle/>
          <a:p>
            <a:pPr algn="l" rtl="0"/>
            <a:r>
              <a:rPr lang="nl-NL" sz="1800" b="1" dirty="0">
                <a:latin typeface="Raleway ExtraBold"/>
              </a:rPr>
              <a:t>JIJ</a:t>
            </a:r>
            <a:endParaRPr lang="nl" sz="1800" b="1" i="0" u="none" baseline="0" dirty="0">
              <a:latin typeface="Raleway ExtraBold"/>
            </a:endParaRPr>
          </a:p>
        </p:txBody>
      </p:sp>
      <p:sp>
        <p:nvSpPr>
          <p:cNvPr id="55" name="Slide Number Placeholder 1"/>
          <p:cNvSpPr>
            <a:spLocks noGrp="1"/>
          </p:cNvSpPr>
          <p:nvPr>
            <p:ph type="sldNum" sz="quarter" idx="12"/>
          </p:nvPr>
        </p:nvSpPr>
        <p:spPr>
          <a:xfrm>
            <a:off x="6553200" y="4767263"/>
            <a:ext cx="2133600" cy="274637"/>
          </a:xfrm>
          <a:prstGeom prst="rect">
            <a:avLst/>
          </a:prstGeom>
        </p:spPr>
        <p:txBody>
          <a:bodyPr/>
          <a:lstStyle/>
          <a:p>
            <a:pPr algn="r" rtl="0"/>
            <a:fld id="{6947991C-8B71-42DE-A9EF-EB06DAB48D46}" type="slidenum">
              <a:rPr/>
              <a:pPr/>
              <a:t>19</a:t>
            </a:fld>
            <a:endParaRPr lang="nl" dirty="0"/>
          </a:p>
        </p:txBody>
      </p:sp>
    </p:spTree>
    <p:extLst>
      <p:ext uri="{BB962C8B-B14F-4D97-AF65-F5344CB8AC3E}">
        <p14:creationId xmlns:p14="http://schemas.microsoft.com/office/powerpoint/2010/main" val="10941860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0" grpId="0"/>
      <p:bldP spid="6" grpId="0" animBg="1"/>
      <p:bldP spid="51" grpId="0" animBg="1"/>
      <p:bldP spid="5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lgn="r" rtl="0"/>
            <a:fld id="{20F33AB2-591A-4BCF-9102-C97242BBA2A6}" type="slidenum">
              <a:rPr/>
              <a:pPr/>
              <a:t>2</a:t>
            </a:fld>
            <a:endParaRPr lang="nl" dirty="0"/>
          </a:p>
        </p:txBody>
      </p:sp>
      <p:sp>
        <p:nvSpPr>
          <p:cNvPr id="3" name="Content Placeholder 2"/>
          <p:cNvSpPr>
            <a:spLocks noGrp="1"/>
          </p:cNvSpPr>
          <p:nvPr>
            <p:ph idx="4294967295"/>
          </p:nvPr>
        </p:nvSpPr>
        <p:spPr>
          <a:xfrm>
            <a:off x="350929" y="927228"/>
            <a:ext cx="4145570" cy="4114672"/>
          </a:xfrm>
        </p:spPr>
        <p:txBody>
          <a:bodyPr>
            <a:normAutofit/>
          </a:bodyPr>
          <a:lstStyle/>
          <a:p>
            <a:pPr marL="0" indent="0" algn="l" rtl="0">
              <a:buNone/>
            </a:pPr>
            <a:r>
              <a:rPr lang="nl" sz="1600" b="0" i="0" u="none" baseline="0" dirty="0">
                <a:latin typeface="Arvo" panose="02000000000000000000" pitchFamily="2" charset="0"/>
                <a:ea typeface="Arvo" panose="02000000000000000000" pitchFamily="2" charset="0"/>
                <a:cs typeface="Raleway"/>
              </a:rPr>
              <a:t>Dan Jensen Consulting is marktleider in compensatieplannen:</a:t>
            </a:r>
          </a:p>
          <a:p>
            <a:pPr algn="l" rtl="0">
              <a:buFont typeface="Wingdings" panose="05000000000000000000" pitchFamily="2" charset="2"/>
              <a:buChar char="ü"/>
            </a:pPr>
            <a:r>
              <a:rPr lang="nl" sz="1600" b="0" i="0" u="none" baseline="0" dirty="0">
                <a:latin typeface="Arvo" panose="02000000000000000000" pitchFamily="2" charset="0"/>
                <a:ea typeface="Arvo" panose="02000000000000000000" pitchFamily="2" charset="0"/>
                <a:cs typeface="Raleway"/>
              </a:rPr>
              <a:t>Ontwikkelde </a:t>
            </a:r>
            <a:r>
              <a:rPr lang="nl" sz="1600" b="1" i="0" u="none" baseline="0" dirty="0">
                <a:latin typeface="Arvo" panose="02000000000000000000" pitchFamily="2" charset="0"/>
                <a:ea typeface="Arvo" panose="02000000000000000000" pitchFamily="2" charset="0"/>
                <a:cs typeface="Raleway"/>
              </a:rPr>
              <a:t>honderden</a:t>
            </a:r>
            <a:r>
              <a:rPr lang="nl" sz="1600" b="0" i="0" u="none" baseline="0" dirty="0">
                <a:latin typeface="Arvo" panose="02000000000000000000" pitchFamily="2" charset="0"/>
                <a:ea typeface="Arvo" panose="02000000000000000000" pitchFamily="2" charset="0"/>
                <a:cs typeface="Raleway"/>
              </a:rPr>
              <a:t> compensatieplannen, onder andere voor Stella &amp; Dot en Youngliving.</a:t>
            </a:r>
          </a:p>
          <a:p>
            <a:pPr algn="l" rtl="0">
              <a:buFont typeface="Wingdings" panose="05000000000000000000" pitchFamily="2" charset="2"/>
              <a:buChar char="ü"/>
            </a:pPr>
            <a:r>
              <a:rPr lang="nl" sz="1600" b="0" i="0" u="none" baseline="0" dirty="0">
                <a:latin typeface="Arvo" panose="02000000000000000000" pitchFamily="2" charset="0"/>
                <a:ea typeface="Arvo" panose="02000000000000000000" pitchFamily="2" charset="0"/>
                <a:cs typeface="Raleway"/>
              </a:rPr>
              <a:t>Gewerkt met meer dan</a:t>
            </a:r>
            <a:r>
              <a:rPr lang="nl" sz="1600" b="1" i="0" u="none" baseline="0" dirty="0">
                <a:latin typeface="Arvo" panose="02000000000000000000" pitchFamily="2" charset="0"/>
                <a:ea typeface="Arvo" panose="02000000000000000000" pitchFamily="2" charset="0"/>
                <a:cs typeface="Raleway"/>
              </a:rPr>
              <a:t> 1.200</a:t>
            </a:r>
            <a:r>
              <a:rPr lang="nl" sz="1600" b="0" i="0" u="none" baseline="0" dirty="0">
                <a:latin typeface="Arvo" panose="02000000000000000000" pitchFamily="2" charset="0"/>
                <a:ea typeface="Arvo" panose="02000000000000000000" pitchFamily="2" charset="0"/>
                <a:cs typeface="Raleway"/>
              </a:rPr>
              <a:t> directe verkoopbedrijven</a:t>
            </a:r>
          </a:p>
          <a:p>
            <a:pPr marL="0" indent="0" algn="l" rtl="0">
              <a:spcBef>
                <a:spcPts val="600"/>
              </a:spcBef>
              <a:spcAft>
                <a:spcPts val="600"/>
              </a:spcAft>
              <a:buNone/>
            </a:pPr>
            <a:r>
              <a:rPr lang="nl" sz="1600" b="0" i="0" u="none" baseline="0" dirty="0">
                <a:latin typeface="Arvo" panose="02000000000000000000" pitchFamily="2" charset="0"/>
                <a:ea typeface="Arvo" panose="02000000000000000000" pitchFamily="2" charset="0"/>
                <a:cs typeface="Raleway"/>
              </a:rPr>
              <a:t>We hebben duizenden uren besteed aan het </a:t>
            </a:r>
            <a:r>
              <a:rPr lang="nl" sz="1600" b="1" i="0" u="none" baseline="0" dirty="0">
                <a:latin typeface="Arvo" panose="02000000000000000000" pitchFamily="2" charset="0"/>
                <a:ea typeface="Arvo" panose="02000000000000000000" pitchFamily="2" charset="0"/>
                <a:cs typeface="Raleway"/>
              </a:rPr>
              <a:t>modelleren</a:t>
            </a:r>
            <a:r>
              <a:rPr lang="nl" sz="1600" b="0" i="0" u="none" baseline="0" dirty="0">
                <a:latin typeface="Arvo" panose="02000000000000000000" pitchFamily="2" charset="0"/>
                <a:ea typeface="Arvo" panose="02000000000000000000" pitchFamily="2" charset="0"/>
                <a:cs typeface="Raleway"/>
              </a:rPr>
              <a:t> van inkomstengegevens, verfijnen van het plan, opleiden van werknemers en topleiders en het klaarmaken voor een succesvolle start.</a:t>
            </a:r>
          </a:p>
          <a:p>
            <a:pPr marL="0" indent="0" algn="ctr" rtl="0">
              <a:spcBef>
                <a:spcPts val="600"/>
              </a:spcBef>
              <a:spcAft>
                <a:spcPts val="600"/>
              </a:spcAft>
              <a:buNone/>
            </a:pPr>
            <a:r>
              <a:rPr lang="nl" sz="1600" b="1" i="0" u="none" baseline="0" dirty="0">
                <a:latin typeface="Arvo" panose="02000000000000000000" pitchFamily="2" charset="0"/>
                <a:ea typeface="Arvo" panose="02000000000000000000" pitchFamily="2" charset="0"/>
                <a:cs typeface="Raleway"/>
              </a:rPr>
              <a:t>We willen dit plan voorlopig niet </a:t>
            </a:r>
            <a:r>
              <a:rPr lang="nl-NL" sz="1600" b="1" i="0" u="none" baseline="0" dirty="0">
                <a:latin typeface="Arvo" panose="02000000000000000000" pitchFamily="2" charset="0"/>
                <a:ea typeface="Arvo" panose="02000000000000000000" pitchFamily="2" charset="0"/>
                <a:cs typeface="Raleway"/>
              </a:rPr>
              <a:t>veranderen</a:t>
            </a:r>
            <a:r>
              <a:rPr lang="nl" sz="1600" b="1" i="0" u="none" baseline="0" dirty="0">
                <a:latin typeface="Arvo" panose="02000000000000000000" pitchFamily="2" charset="0"/>
                <a:ea typeface="Arvo" panose="02000000000000000000" pitchFamily="2" charset="0"/>
                <a:cs typeface="Raleway"/>
              </a:rPr>
              <a:t>!</a:t>
            </a:r>
          </a:p>
        </p:txBody>
      </p:sp>
      <p:sp>
        <p:nvSpPr>
          <p:cNvPr id="8" name="Rectangle 32"/>
          <p:cNvSpPr>
            <a:spLocks noChangeArrowheads="1"/>
          </p:cNvSpPr>
          <p:nvPr/>
        </p:nvSpPr>
        <p:spPr bwMode="gray">
          <a:xfrm>
            <a:off x="400735" y="337755"/>
            <a:ext cx="8520112"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p>
            <a:pPr algn="l" rtl="0">
              <a:lnSpc>
                <a:spcPct val="90000"/>
              </a:lnSpc>
            </a:pPr>
            <a:r>
              <a:rPr lang="nl" sz="2500" b="1" i="0" u="none" baseline="0">
                <a:solidFill>
                  <a:srgbClr val="6D6D6D"/>
                </a:solidFill>
                <a:latin typeface="Raleway"/>
                <a:cs typeface="Raleway"/>
              </a:rPr>
              <a:t>Waarom ons plan het 'Best in Class' is</a:t>
            </a:r>
          </a:p>
        </p:txBody>
      </p:sp>
      <p:sp>
        <p:nvSpPr>
          <p:cNvPr id="2" name="AutoShape 2" descr="Displaying dsa11djcpostcard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2572" y="1087849"/>
            <a:ext cx="4581428" cy="3054285"/>
          </a:xfrm>
          <a:prstGeom prst="rect">
            <a:avLst/>
          </a:prstGeom>
        </p:spPr>
      </p:pic>
    </p:spTree>
    <p:extLst>
      <p:ext uri="{BB962C8B-B14F-4D97-AF65-F5344CB8AC3E}">
        <p14:creationId xmlns:p14="http://schemas.microsoft.com/office/powerpoint/2010/main" val="349262759"/>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prstGeom prst="rect">
            <a:avLst/>
          </a:prstGeom>
        </p:spPr>
        <p:txBody>
          <a:bodyPr/>
          <a:lstStyle/>
          <a:p>
            <a:pPr algn="r" rtl="0"/>
            <a:fld id="{6947991C-8B71-42DE-A9EF-EB06DAB48D46}" type="slidenum">
              <a:rPr/>
              <a:pPr/>
              <a:t>20</a:t>
            </a:fld>
            <a:endParaRPr lang="nl"/>
          </a:p>
        </p:txBody>
      </p:sp>
      <p:pic>
        <p:nvPicPr>
          <p:cNvPr id="15" name="Picture 14"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5177101" y="564507"/>
            <a:ext cx="842495" cy="586956"/>
          </a:xfrm>
          <a:prstGeom prst="rect">
            <a:avLst/>
          </a:prstGeom>
        </p:spPr>
      </p:pic>
      <p:sp>
        <p:nvSpPr>
          <p:cNvPr id="42" name="Rectangle 32"/>
          <p:cNvSpPr>
            <a:spLocks noChangeArrowheads="1"/>
          </p:cNvSpPr>
          <p:nvPr/>
        </p:nvSpPr>
        <p:spPr bwMode="gray">
          <a:xfrm>
            <a:off x="400735" y="337755"/>
            <a:ext cx="8520112"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p>
            <a:pPr algn="l" rtl="0">
              <a:lnSpc>
                <a:spcPct val="90000"/>
              </a:lnSpc>
            </a:pPr>
            <a:r>
              <a:rPr lang="nl" sz="2500" b="1" i="0" u="none" baseline="0">
                <a:solidFill>
                  <a:srgbClr val="6D6D6D"/>
                </a:solidFill>
                <a:latin typeface="Raleway"/>
                <a:cs typeface="Raleway"/>
              </a:rPr>
              <a:t>Bonus retailverkoop</a:t>
            </a:r>
          </a:p>
        </p:txBody>
      </p:sp>
      <p:sp>
        <p:nvSpPr>
          <p:cNvPr id="31" name="TextBox 30"/>
          <p:cNvSpPr txBox="1"/>
          <p:nvPr/>
        </p:nvSpPr>
        <p:spPr>
          <a:xfrm>
            <a:off x="6678078" y="3163126"/>
            <a:ext cx="612907" cy="369332"/>
          </a:xfrm>
          <a:prstGeom prst="rect">
            <a:avLst/>
          </a:prstGeom>
          <a:noFill/>
        </p:spPr>
        <p:txBody>
          <a:bodyPr wrap="square" rtlCol="0">
            <a:spAutoFit/>
          </a:bodyPr>
          <a:lstStyle/>
          <a:p>
            <a:pPr algn="ctr" rtl="0"/>
            <a:r>
              <a:rPr lang="nl" sz="1800" b="1" i="0" u="none" baseline="0">
                <a:latin typeface="Arvo" panose="02000000000000000000" pitchFamily="2" charset="0"/>
              </a:rPr>
              <a:t>IBO</a:t>
            </a:r>
          </a:p>
        </p:txBody>
      </p:sp>
      <p:pic>
        <p:nvPicPr>
          <p:cNvPr id="29" name="Picture 28"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4523" t="78721" r="55888"/>
          <a:stretch/>
        </p:blipFill>
        <p:spPr>
          <a:xfrm>
            <a:off x="6706662" y="2556515"/>
            <a:ext cx="496183" cy="646169"/>
          </a:xfrm>
          <a:prstGeom prst="rect">
            <a:avLst/>
          </a:prstGeom>
        </p:spPr>
      </p:pic>
      <p:sp>
        <p:nvSpPr>
          <p:cNvPr id="34" name="TextBox 33"/>
          <p:cNvSpPr txBox="1"/>
          <p:nvPr/>
        </p:nvSpPr>
        <p:spPr>
          <a:xfrm>
            <a:off x="5847876" y="1544522"/>
            <a:ext cx="844190" cy="369332"/>
          </a:xfrm>
          <a:prstGeom prst="rect">
            <a:avLst/>
          </a:prstGeom>
          <a:noFill/>
        </p:spPr>
        <p:txBody>
          <a:bodyPr wrap="square" rtlCol="0">
            <a:spAutoFit/>
          </a:bodyPr>
          <a:lstStyle/>
          <a:p>
            <a:pPr algn="l" rtl="0"/>
            <a:r>
              <a:rPr lang="nl" sz="1800" b="1" dirty="0">
                <a:latin typeface="Arvo" panose="02000000000000000000" pitchFamily="2" charset="0"/>
              </a:rPr>
              <a:t>JIJ</a:t>
            </a:r>
            <a:endParaRPr lang="nl" sz="1800" b="1" i="0" u="none" baseline="0" dirty="0">
              <a:latin typeface="Arvo" panose="02000000000000000000" pitchFamily="2" charset="0"/>
            </a:endParaRPr>
          </a:p>
        </p:txBody>
      </p:sp>
      <p:sp>
        <p:nvSpPr>
          <p:cNvPr id="6" name="TextBox 5"/>
          <p:cNvSpPr txBox="1"/>
          <p:nvPr/>
        </p:nvSpPr>
        <p:spPr>
          <a:xfrm>
            <a:off x="5043567" y="1055966"/>
            <a:ext cx="3942254" cy="307777"/>
          </a:xfrm>
          <a:prstGeom prst="rect">
            <a:avLst/>
          </a:prstGeom>
          <a:noFill/>
        </p:spPr>
        <p:txBody>
          <a:bodyPr wrap="square" rtlCol="0">
            <a:spAutoFit/>
          </a:bodyPr>
          <a:lstStyle/>
          <a:p>
            <a:pPr algn="l" rtl="0"/>
            <a:r>
              <a:rPr lang="nl" sz="1400" b="1" i="0" u="none" baseline="0">
                <a:solidFill>
                  <a:srgbClr val="000000"/>
                </a:solidFill>
                <a:latin typeface="Arvo" panose="02000000000000000000" pitchFamily="2" charset="0"/>
                <a:ea typeface="Arvo" panose="02000000000000000000" pitchFamily="2" charset="0"/>
              </a:rPr>
              <a:t>Retail- &amp; Voorkeursklanten</a:t>
            </a:r>
          </a:p>
        </p:txBody>
      </p:sp>
      <p:pic>
        <p:nvPicPr>
          <p:cNvPr id="37" name="Picture 36"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6074925" y="565574"/>
            <a:ext cx="842495" cy="586956"/>
          </a:xfrm>
          <a:prstGeom prst="rect">
            <a:avLst/>
          </a:prstGeom>
        </p:spPr>
      </p:pic>
      <p:pic>
        <p:nvPicPr>
          <p:cNvPr id="39" name="Picture 38"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7014694" y="564508"/>
            <a:ext cx="842495" cy="586956"/>
          </a:xfrm>
          <a:prstGeom prst="rect">
            <a:avLst/>
          </a:prstGeom>
        </p:spPr>
      </p:pic>
      <p:pic>
        <p:nvPicPr>
          <p:cNvPr id="40" name="Picture 39"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4523" t="78721" r="55888"/>
          <a:stretch/>
        </p:blipFill>
        <p:spPr>
          <a:xfrm>
            <a:off x="5857165" y="2579591"/>
            <a:ext cx="496183" cy="646169"/>
          </a:xfrm>
          <a:prstGeom prst="rect">
            <a:avLst/>
          </a:prstGeom>
        </p:spPr>
      </p:pic>
      <p:cxnSp>
        <p:nvCxnSpPr>
          <p:cNvPr id="46" name="Straight Connector 45"/>
          <p:cNvCxnSpPr/>
          <p:nvPr/>
        </p:nvCxnSpPr>
        <p:spPr>
          <a:xfrm flipH="1">
            <a:off x="6786376" y="3495764"/>
            <a:ext cx="161848" cy="259709"/>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7047385" y="3495764"/>
            <a:ext cx="160014" cy="268410"/>
          </a:xfrm>
          <a:prstGeom prst="line">
            <a:avLst/>
          </a:prstGeom>
        </p:spPr>
        <p:style>
          <a:lnRef idx="2">
            <a:schemeClr val="accent1"/>
          </a:lnRef>
          <a:fillRef idx="0">
            <a:schemeClr val="accent1"/>
          </a:fillRef>
          <a:effectRef idx="1">
            <a:schemeClr val="accent1"/>
          </a:effectRef>
          <a:fontRef idx="minor">
            <a:schemeClr val="tx1"/>
          </a:fontRef>
        </p:style>
      </p:cxnSp>
      <p:pic>
        <p:nvPicPr>
          <p:cNvPr id="50" name="Picture 49"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51365" t="78721"/>
          <a:stretch/>
        </p:blipFill>
        <p:spPr>
          <a:xfrm>
            <a:off x="6374203" y="3799094"/>
            <a:ext cx="496183" cy="646170"/>
          </a:xfrm>
          <a:prstGeom prst="rect">
            <a:avLst/>
          </a:prstGeom>
        </p:spPr>
      </p:pic>
      <p:pic>
        <p:nvPicPr>
          <p:cNvPr id="52" name="Picture 51"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4523" t="78721" r="55888"/>
          <a:stretch/>
        </p:blipFill>
        <p:spPr>
          <a:xfrm>
            <a:off x="6975781" y="3794932"/>
            <a:ext cx="496183" cy="646169"/>
          </a:xfrm>
          <a:prstGeom prst="rect">
            <a:avLst/>
          </a:prstGeom>
        </p:spPr>
      </p:pic>
      <p:pic>
        <p:nvPicPr>
          <p:cNvPr id="54" name="Picture 53"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52961" r="1" b="76666"/>
          <a:stretch/>
        </p:blipFill>
        <p:spPr>
          <a:xfrm>
            <a:off x="6162392" y="1319161"/>
            <a:ext cx="672658" cy="993205"/>
          </a:xfrm>
          <a:prstGeom prst="rect">
            <a:avLst/>
          </a:prstGeom>
        </p:spPr>
      </p:pic>
      <p:sp>
        <p:nvSpPr>
          <p:cNvPr id="23" name="Rounded Rectangle 22"/>
          <p:cNvSpPr/>
          <p:nvPr/>
        </p:nvSpPr>
        <p:spPr>
          <a:xfrm>
            <a:off x="4870263" y="458318"/>
            <a:ext cx="3388475" cy="1930836"/>
          </a:xfrm>
          <a:prstGeom prst="round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sp>
        <p:nvSpPr>
          <p:cNvPr id="59" name="TextBox 58"/>
          <p:cNvSpPr txBox="1"/>
          <p:nvPr/>
        </p:nvSpPr>
        <p:spPr>
          <a:xfrm>
            <a:off x="5847876" y="3163126"/>
            <a:ext cx="612907" cy="369332"/>
          </a:xfrm>
          <a:prstGeom prst="rect">
            <a:avLst/>
          </a:prstGeom>
          <a:noFill/>
        </p:spPr>
        <p:txBody>
          <a:bodyPr wrap="square" rtlCol="0">
            <a:spAutoFit/>
          </a:bodyPr>
          <a:lstStyle/>
          <a:p>
            <a:pPr algn="ctr" rtl="0"/>
            <a:r>
              <a:rPr lang="nl" sz="1800" b="1" i="0" u="none" baseline="0">
                <a:latin typeface="Arvo" panose="02000000000000000000" pitchFamily="2" charset="0"/>
              </a:rPr>
              <a:t>IBO</a:t>
            </a:r>
          </a:p>
        </p:txBody>
      </p:sp>
      <p:sp>
        <p:nvSpPr>
          <p:cNvPr id="60" name="TextBox 59"/>
          <p:cNvSpPr txBox="1"/>
          <p:nvPr/>
        </p:nvSpPr>
        <p:spPr>
          <a:xfrm>
            <a:off x="6373046" y="4460911"/>
            <a:ext cx="612907" cy="369332"/>
          </a:xfrm>
          <a:prstGeom prst="rect">
            <a:avLst/>
          </a:prstGeom>
          <a:noFill/>
        </p:spPr>
        <p:txBody>
          <a:bodyPr wrap="square" rtlCol="0">
            <a:spAutoFit/>
          </a:bodyPr>
          <a:lstStyle/>
          <a:p>
            <a:pPr algn="ctr" rtl="0"/>
            <a:r>
              <a:rPr lang="nl" sz="1800" b="1" i="0" u="none" baseline="0">
                <a:latin typeface="Arvo" panose="02000000000000000000" pitchFamily="2" charset="0"/>
              </a:rPr>
              <a:t>IBO</a:t>
            </a:r>
          </a:p>
        </p:txBody>
      </p:sp>
      <p:sp>
        <p:nvSpPr>
          <p:cNvPr id="61" name="TextBox 60"/>
          <p:cNvSpPr txBox="1"/>
          <p:nvPr/>
        </p:nvSpPr>
        <p:spPr>
          <a:xfrm>
            <a:off x="6948224" y="4455325"/>
            <a:ext cx="612907" cy="369332"/>
          </a:xfrm>
          <a:prstGeom prst="rect">
            <a:avLst/>
          </a:prstGeom>
          <a:noFill/>
        </p:spPr>
        <p:txBody>
          <a:bodyPr wrap="square" rtlCol="0">
            <a:spAutoFit/>
          </a:bodyPr>
          <a:lstStyle/>
          <a:p>
            <a:pPr algn="ctr" rtl="0"/>
            <a:r>
              <a:rPr lang="nl" sz="1800" b="1" i="0" u="none" baseline="0">
                <a:latin typeface="Arvo" panose="02000000000000000000" pitchFamily="2" charset="0"/>
              </a:rPr>
              <a:t>IBO</a:t>
            </a:r>
          </a:p>
        </p:txBody>
      </p:sp>
      <p:cxnSp>
        <p:nvCxnSpPr>
          <p:cNvPr id="62" name="Straight Connector 61"/>
          <p:cNvCxnSpPr/>
          <p:nvPr/>
        </p:nvCxnSpPr>
        <p:spPr>
          <a:xfrm flipH="1">
            <a:off x="6321949" y="2243212"/>
            <a:ext cx="161848" cy="259709"/>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6582958" y="2243212"/>
            <a:ext cx="160014" cy="268410"/>
          </a:xfrm>
          <a:prstGeom prst="line">
            <a:avLst/>
          </a:prstGeom>
        </p:spPr>
        <p:style>
          <a:lnRef idx="2">
            <a:schemeClr val="accent1"/>
          </a:lnRef>
          <a:fillRef idx="0">
            <a:schemeClr val="accent1"/>
          </a:fillRef>
          <a:effectRef idx="1">
            <a:schemeClr val="accent1"/>
          </a:effectRef>
          <a:fontRef idx="minor">
            <a:schemeClr val="tx1"/>
          </a:fontRef>
        </p:style>
      </p:cxnSp>
      <p:pic>
        <p:nvPicPr>
          <p:cNvPr id="64" name="Picture 63"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7294841" y="2671636"/>
            <a:ext cx="842495" cy="586956"/>
          </a:xfrm>
          <a:prstGeom prst="rect">
            <a:avLst/>
          </a:prstGeom>
        </p:spPr>
      </p:pic>
      <p:pic>
        <p:nvPicPr>
          <p:cNvPr id="65" name="Picture 64"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4915325" y="2671636"/>
            <a:ext cx="842495" cy="586956"/>
          </a:xfrm>
          <a:prstGeom prst="rect">
            <a:avLst/>
          </a:prstGeom>
        </p:spPr>
      </p:pic>
      <p:pic>
        <p:nvPicPr>
          <p:cNvPr id="80" name="Picture 79"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7491142" y="3824538"/>
            <a:ext cx="842495" cy="586956"/>
          </a:xfrm>
          <a:prstGeom prst="rect">
            <a:avLst/>
          </a:prstGeom>
        </p:spPr>
      </p:pic>
      <p:sp>
        <p:nvSpPr>
          <p:cNvPr id="43" name="TextBox 42"/>
          <p:cNvSpPr txBox="1"/>
          <p:nvPr/>
        </p:nvSpPr>
        <p:spPr>
          <a:xfrm>
            <a:off x="6867300" y="1546868"/>
            <a:ext cx="1259879" cy="369332"/>
          </a:xfrm>
          <a:prstGeom prst="rect">
            <a:avLst/>
          </a:prstGeom>
          <a:noFill/>
          <a:ln w="38100">
            <a:solidFill>
              <a:srgbClr val="0070C0"/>
            </a:solidFill>
          </a:ln>
        </p:spPr>
        <p:txBody>
          <a:bodyPr wrap="square" rtlCol="0">
            <a:spAutoFit/>
          </a:bodyPr>
          <a:lstStyle/>
          <a:p>
            <a:pPr algn="ctr" rtl="0"/>
            <a:r>
              <a:rPr lang="nl" sz="1800" b="1" i="0" u="none" baseline="0">
                <a:latin typeface="Arvo" panose="02000000000000000000" pitchFamily="2" charset="0"/>
              </a:rPr>
              <a:t>5000 PV</a:t>
            </a:r>
          </a:p>
        </p:txBody>
      </p:sp>
      <p:sp>
        <p:nvSpPr>
          <p:cNvPr id="44" name="Rectangle 43"/>
          <p:cNvSpPr/>
          <p:nvPr/>
        </p:nvSpPr>
        <p:spPr>
          <a:xfrm>
            <a:off x="194209" y="4191440"/>
            <a:ext cx="5053168" cy="646331"/>
          </a:xfrm>
          <a:prstGeom prst="rect">
            <a:avLst/>
          </a:prstGeom>
        </p:spPr>
        <p:txBody>
          <a:bodyPr wrap="square">
            <a:spAutoFit/>
          </a:bodyPr>
          <a:lstStyle/>
          <a:p>
            <a:pPr algn="l" rtl="0"/>
            <a:r>
              <a:rPr lang="nl" sz="1200" b="0" i="0" u="none" baseline="0" dirty="0">
                <a:latin typeface="Arvo"/>
                <a:ea typeface="Arvo" panose="02000000000000000000" pitchFamily="2" charset="0"/>
                <a:cs typeface="Arvo"/>
              </a:rPr>
              <a:t>Betaald over de nettoverkoopprijs (</a:t>
            </a:r>
            <a:r>
              <a:rPr lang="nl" sz="1200" b="0" i="0" u="none" baseline="0" dirty="0">
                <a:latin typeface="Arvo"/>
                <a:cs typeface="Arvo"/>
              </a:rPr>
              <a:t>exclusief belastingen zoals btw, verkoopbelasting, etc.)</a:t>
            </a:r>
            <a:r>
              <a:rPr lang="nl" sz="1200" b="0" i="0" u="none" baseline="0" dirty="0">
                <a:latin typeface="Arvo"/>
                <a:ea typeface="Arvo" panose="02000000000000000000" pitchFamily="2" charset="0"/>
                <a:cs typeface="Arvo"/>
              </a:rPr>
              <a:t> van de persoonlijke aankopen van een IBO en de aankopen van hun klanten (zowel retail- en voorkeursklanten).</a:t>
            </a:r>
          </a:p>
        </p:txBody>
      </p:sp>
      <p:sp>
        <p:nvSpPr>
          <p:cNvPr id="7" name="AutoShape 6" descr="Inline image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809" y="986769"/>
            <a:ext cx="4455342" cy="3369733"/>
          </a:xfrm>
          <a:prstGeom prst="rect">
            <a:avLst/>
          </a:prstGeom>
        </p:spPr>
      </p:pic>
      <p:sp>
        <p:nvSpPr>
          <p:cNvPr id="3" name="Oval 2"/>
          <p:cNvSpPr/>
          <p:nvPr/>
        </p:nvSpPr>
        <p:spPr>
          <a:xfrm>
            <a:off x="111743" y="3320533"/>
            <a:ext cx="4497280" cy="779275"/>
          </a:xfrm>
          <a:prstGeom prst="ellipse">
            <a:avLst/>
          </a:prstGeom>
          <a:noFill/>
          <a:ln w="381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spTree>
    <p:extLst>
      <p:ext uri="{BB962C8B-B14F-4D97-AF65-F5344CB8AC3E}">
        <p14:creationId xmlns:p14="http://schemas.microsoft.com/office/powerpoint/2010/main" val="464639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1000" fill="hold"/>
                                        <p:tgtEl>
                                          <p:spTgt spid="43"/>
                                        </p:tgtEl>
                                        <p:attrNameLst>
                                          <p:attrName>ppt_w</p:attrName>
                                        </p:attrNameLst>
                                      </p:cBhvr>
                                      <p:tavLst>
                                        <p:tav tm="0">
                                          <p:val>
                                            <p:fltVal val="0"/>
                                          </p:val>
                                        </p:tav>
                                        <p:tav tm="100000">
                                          <p:val>
                                            <p:strVal val="#ppt_w"/>
                                          </p:val>
                                        </p:tav>
                                      </p:tavLst>
                                    </p:anim>
                                    <p:anim calcmode="lin" valueType="num">
                                      <p:cBhvr>
                                        <p:cTn id="8" dur="1000" fill="hold"/>
                                        <p:tgtEl>
                                          <p:spTgt spid="43"/>
                                        </p:tgtEl>
                                        <p:attrNameLst>
                                          <p:attrName>ppt_h</p:attrName>
                                        </p:attrNameLst>
                                      </p:cBhvr>
                                      <p:tavLst>
                                        <p:tav tm="0">
                                          <p:val>
                                            <p:fltVal val="0"/>
                                          </p:val>
                                        </p:tav>
                                        <p:tav tm="100000">
                                          <p:val>
                                            <p:strVal val="#ppt_h"/>
                                          </p:val>
                                        </p:tav>
                                      </p:tavLst>
                                    </p:anim>
                                    <p:anim calcmode="lin" valueType="num">
                                      <p:cBhvr>
                                        <p:cTn id="9" dur="1000" fill="hold"/>
                                        <p:tgtEl>
                                          <p:spTgt spid="43"/>
                                        </p:tgtEl>
                                        <p:attrNameLst>
                                          <p:attrName>style.rotation</p:attrName>
                                        </p:attrNameLst>
                                      </p:cBhvr>
                                      <p:tavLst>
                                        <p:tav tm="0">
                                          <p:val>
                                            <p:fltVal val="90"/>
                                          </p:val>
                                        </p:tav>
                                        <p:tav tm="100000">
                                          <p:val>
                                            <p:fltVal val="0"/>
                                          </p:val>
                                        </p:tav>
                                      </p:tavLst>
                                    </p:anim>
                                    <p:animEffect transition="in" filter="fade">
                                      <p:cBhvr>
                                        <p:cTn id="10" dur="10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out)">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187340" y="2504732"/>
            <a:ext cx="3142928" cy="402879"/>
          </a:xfrm>
          <a:prstGeom prst="rect">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sp>
        <p:nvSpPr>
          <p:cNvPr id="20" name="Rectangle 19"/>
          <p:cNvSpPr/>
          <p:nvPr/>
        </p:nvSpPr>
        <p:spPr>
          <a:xfrm>
            <a:off x="5176666" y="2994181"/>
            <a:ext cx="3153602" cy="300228"/>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pic>
        <p:nvPicPr>
          <p:cNvPr id="21" name="Picture 20"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5327979" y="2521711"/>
            <a:ext cx="635312" cy="442614"/>
          </a:xfrm>
          <a:prstGeom prst="rect">
            <a:avLst/>
          </a:prstGeom>
        </p:spPr>
      </p:pic>
      <p:pic>
        <p:nvPicPr>
          <p:cNvPr id="22" name="Picture 21"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6075880" y="2519016"/>
            <a:ext cx="635312" cy="442614"/>
          </a:xfrm>
          <a:prstGeom prst="rect">
            <a:avLst/>
          </a:prstGeom>
        </p:spPr>
      </p:pic>
      <p:sp>
        <p:nvSpPr>
          <p:cNvPr id="3" name="Rectangle 1"/>
          <p:cNvSpPr>
            <a:spLocks noChangeArrowheads="1"/>
          </p:cNvSpPr>
          <p:nvPr/>
        </p:nvSpPr>
        <p:spPr bwMode="auto">
          <a:xfrm>
            <a:off x="685800" y="1676932"/>
            <a:ext cx="39395" cy="48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76176" rIns="0" bIns="3808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 sz="600" b="0" i="0" u="none" strike="noStrike" cap="none" normalizeH="0" baseline="0">
                <a:ln>
                  <a:noFill/>
                </a:ln>
                <a:solidFill>
                  <a:schemeClr val="tx1"/>
                </a:solidFill>
                <a:effectLst/>
                <a:latin typeface="Raleway"/>
              </a:rPr>
              <a:t/>
            </a:r>
            <a:br>
              <a:rPr kumimoji="0" lang="nl" sz="600" b="0" i="0" u="none" strike="noStrike" cap="none" normalizeH="0" baseline="0">
                <a:ln>
                  <a:noFill/>
                </a:ln>
                <a:solidFill>
                  <a:schemeClr val="tx1"/>
                </a:solidFill>
                <a:effectLst/>
                <a:latin typeface="Raleway"/>
              </a:rPr>
            </a:br>
            <a:endParaRPr kumimoji="0" lang="nl" altLang="en-US" sz="1800" b="0" i="0" u="none" strike="noStrike" cap="none" normalizeH="0" baseline="0" dirty="0">
              <a:ln>
                <a:noFill/>
              </a:ln>
              <a:solidFill>
                <a:schemeClr val="tx1"/>
              </a:solidFill>
              <a:effectLst/>
              <a:latin typeface="Raleway"/>
            </a:endParaRPr>
          </a:p>
        </p:txBody>
      </p:sp>
      <p:sp>
        <p:nvSpPr>
          <p:cNvPr id="9" name="Rectangle 32"/>
          <p:cNvSpPr>
            <a:spLocks noChangeArrowheads="1"/>
          </p:cNvSpPr>
          <p:nvPr/>
        </p:nvSpPr>
        <p:spPr bwMode="gray">
          <a:xfrm>
            <a:off x="400735" y="337755"/>
            <a:ext cx="8520112"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p>
            <a:pPr algn="l" rtl="0">
              <a:lnSpc>
                <a:spcPct val="90000"/>
              </a:lnSpc>
            </a:pPr>
            <a:r>
              <a:rPr lang="nl" sz="2500" b="1" i="0" u="none" baseline="0">
                <a:solidFill>
                  <a:srgbClr val="6D6D6D"/>
                </a:solidFill>
                <a:latin typeface="Raleway"/>
                <a:cs typeface="Raleway"/>
              </a:rPr>
              <a:t>Unilevelbonus</a:t>
            </a:r>
          </a:p>
        </p:txBody>
      </p:sp>
      <p:sp>
        <p:nvSpPr>
          <p:cNvPr id="2" name="TextBox 1"/>
          <p:cNvSpPr txBox="1"/>
          <p:nvPr/>
        </p:nvSpPr>
        <p:spPr>
          <a:xfrm>
            <a:off x="1840742" y="3747636"/>
            <a:ext cx="5922093" cy="738664"/>
          </a:xfrm>
          <a:prstGeom prst="rect">
            <a:avLst/>
          </a:prstGeom>
          <a:noFill/>
        </p:spPr>
        <p:txBody>
          <a:bodyPr wrap="square" rtlCol="0">
            <a:spAutoFit/>
          </a:bodyPr>
          <a:lstStyle/>
          <a:p>
            <a:pPr algn="ctr" rtl="0"/>
            <a:r>
              <a:rPr lang="nl" sz="1400" b="1" i="0" u="none" baseline="0">
                <a:latin typeface="Arvo" panose="02000000000000000000" pitchFamily="2" charset="0"/>
                <a:ea typeface="Arvo" panose="02000000000000000000" pitchFamily="2" charset="0"/>
              </a:rPr>
              <a:t>Unilevelbonus - geen blokkering, geen differentie, geen traptrede.</a:t>
            </a:r>
          </a:p>
          <a:p>
            <a:pPr algn="ctr" rtl="0"/>
            <a:r>
              <a:rPr lang="nl" sz="1400" b="0" i="0" u="none" baseline="0">
                <a:latin typeface="Arvo" panose="02000000000000000000" pitchFamily="2" charset="0"/>
                <a:ea typeface="Arvo" panose="02000000000000000000" pitchFamily="2" charset="0"/>
              </a:rPr>
              <a:t>Gebaseerd op locatie, niet op titel. </a:t>
            </a:r>
          </a:p>
          <a:p>
            <a:pPr algn="ctr" rtl="0"/>
            <a:endParaRPr lang="nl" sz="1400" dirty="0">
              <a:latin typeface="Arvo" panose="02000000000000000000" pitchFamily="2" charset="0"/>
              <a:ea typeface="Arvo" panose="02000000000000000000" pitchFamily="2" charset="0"/>
            </a:endParaRPr>
          </a:p>
        </p:txBody>
      </p:sp>
      <p:sp>
        <p:nvSpPr>
          <p:cNvPr id="5" name="Slide Number Placeholder 4"/>
          <p:cNvSpPr>
            <a:spLocks noGrp="1"/>
          </p:cNvSpPr>
          <p:nvPr>
            <p:ph type="sldNum" sz="quarter" idx="12"/>
          </p:nvPr>
        </p:nvSpPr>
        <p:spPr/>
        <p:txBody>
          <a:bodyPr/>
          <a:lstStyle/>
          <a:p>
            <a:pPr algn="r" rtl="0"/>
            <a:fld id="{2675D372-C998-EB46-8612-7A986FA468DD}" type="slidenum">
              <a:rPr/>
              <a:t>21</a:t>
            </a:fld>
            <a:endParaRPr lang="nl"/>
          </a:p>
        </p:txBody>
      </p:sp>
      <p:sp>
        <p:nvSpPr>
          <p:cNvPr id="6" name="TextBox 5"/>
          <p:cNvSpPr txBox="1"/>
          <p:nvPr/>
        </p:nvSpPr>
        <p:spPr>
          <a:xfrm>
            <a:off x="712116" y="825388"/>
            <a:ext cx="4008598" cy="276999"/>
          </a:xfrm>
          <a:prstGeom prst="rect">
            <a:avLst/>
          </a:prstGeom>
          <a:noFill/>
        </p:spPr>
        <p:txBody>
          <a:bodyPr wrap="none" rtlCol="0">
            <a:spAutoFit/>
          </a:bodyPr>
          <a:lstStyle/>
          <a:p>
            <a:pPr algn="l" rtl="0"/>
            <a:r>
              <a:rPr lang="nl" sz="1200" b="0" i="0" u="none" baseline="0">
                <a:latin typeface="Arvo" panose="02000000000000000000" pitchFamily="2" charset="0"/>
                <a:ea typeface="Arvo" panose="02000000000000000000" pitchFamily="2" charset="0"/>
              </a:rPr>
              <a:t>Unilevelbonus wordt betaald over de CV. Rangen worden vastgesteld door QV.</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185" y="1586629"/>
            <a:ext cx="4775931" cy="1519021"/>
          </a:xfrm>
          <a:prstGeom prst="rect">
            <a:avLst/>
          </a:prstGeom>
        </p:spPr>
      </p:pic>
      <p:pic>
        <p:nvPicPr>
          <p:cNvPr id="11" name="Picture 10"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51365" t="78721"/>
          <a:stretch/>
        </p:blipFill>
        <p:spPr>
          <a:xfrm>
            <a:off x="5702803" y="1683983"/>
            <a:ext cx="511346" cy="665916"/>
          </a:xfrm>
          <a:prstGeom prst="rect">
            <a:avLst/>
          </a:prstGeom>
        </p:spPr>
      </p:pic>
      <p:pic>
        <p:nvPicPr>
          <p:cNvPr id="12" name="Picture 11"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5835441" y="2971264"/>
            <a:ext cx="530822" cy="369818"/>
          </a:xfrm>
          <a:prstGeom prst="rect">
            <a:avLst/>
          </a:prstGeom>
        </p:spPr>
      </p:pic>
      <p:pic>
        <p:nvPicPr>
          <p:cNvPr id="13" name="Picture 12"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5187340" y="2981892"/>
            <a:ext cx="530822" cy="369818"/>
          </a:xfrm>
          <a:prstGeom prst="rect">
            <a:avLst/>
          </a:prstGeom>
        </p:spPr>
      </p:pic>
      <p:pic>
        <p:nvPicPr>
          <p:cNvPr id="14" name="Picture 13"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53846" b="76666"/>
          <a:stretch/>
        </p:blipFill>
        <p:spPr>
          <a:xfrm>
            <a:off x="6725632" y="2981892"/>
            <a:ext cx="244112" cy="369818"/>
          </a:xfrm>
          <a:prstGeom prst="rect">
            <a:avLst/>
          </a:prstGeom>
        </p:spPr>
      </p:pic>
      <p:cxnSp>
        <p:nvCxnSpPr>
          <p:cNvPr id="15" name="Straight Connector 14"/>
          <p:cNvCxnSpPr/>
          <p:nvPr/>
        </p:nvCxnSpPr>
        <p:spPr>
          <a:xfrm flipH="1" flipV="1">
            <a:off x="5867994" y="2901708"/>
            <a:ext cx="398665" cy="66861"/>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5671910" y="2894477"/>
            <a:ext cx="170043" cy="87416"/>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flipV="1">
            <a:off x="5831305" y="2902017"/>
            <a:ext cx="149452" cy="79876"/>
          </a:xfrm>
          <a:prstGeom prst="line">
            <a:avLst/>
          </a:prstGeom>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267884" y="2549228"/>
            <a:ext cx="1365133" cy="369332"/>
          </a:xfrm>
          <a:prstGeom prst="rect">
            <a:avLst/>
          </a:prstGeom>
          <a:noFill/>
        </p:spPr>
        <p:txBody>
          <a:bodyPr wrap="square" rtlCol="0">
            <a:spAutoFit/>
          </a:bodyPr>
          <a:lstStyle/>
          <a:p>
            <a:pPr algn="l" rtl="0"/>
            <a:r>
              <a:rPr lang="nl" sz="1800" b="1" i="0" u="none" baseline="0">
                <a:latin typeface="Arvo" panose="02000000000000000000" pitchFamily="2" charset="0"/>
                <a:ea typeface="Arvo" panose="02000000000000000000" pitchFamily="2" charset="0"/>
              </a:rPr>
              <a:t>Level 1</a:t>
            </a:r>
          </a:p>
        </p:txBody>
      </p:sp>
      <p:sp>
        <p:nvSpPr>
          <p:cNvPr id="19" name="TextBox 18"/>
          <p:cNvSpPr txBox="1"/>
          <p:nvPr/>
        </p:nvSpPr>
        <p:spPr>
          <a:xfrm>
            <a:off x="7281352" y="2955468"/>
            <a:ext cx="1365133" cy="369332"/>
          </a:xfrm>
          <a:prstGeom prst="rect">
            <a:avLst/>
          </a:prstGeom>
          <a:noFill/>
        </p:spPr>
        <p:txBody>
          <a:bodyPr wrap="square" rtlCol="0">
            <a:spAutoFit/>
          </a:bodyPr>
          <a:lstStyle/>
          <a:p>
            <a:pPr algn="l" rtl="0"/>
            <a:r>
              <a:rPr lang="nl" sz="1800" b="1" i="0" u="none" baseline="0">
                <a:latin typeface="Arvo" panose="02000000000000000000" pitchFamily="2" charset="0"/>
                <a:ea typeface="Arvo" panose="02000000000000000000" pitchFamily="2" charset="0"/>
              </a:rPr>
              <a:t>Level 2</a:t>
            </a:r>
          </a:p>
        </p:txBody>
      </p:sp>
      <p:cxnSp>
        <p:nvCxnSpPr>
          <p:cNvPr id="23" name="Straight Connector 22"/>
          <p:cNvCxnSpPr/>
          <p:nvPr/>
        </p:nvCxnSpPr>
        <p:spPr>
          <a:xfrm flipV="1">
            <a:off x="5322908" y="2893788"/>
            <a:ext cx="387059" cy="88105"/>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5475795" y="2349899"/>
            <a:ext cx="312841" cy="152456"/>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6197544" y="2363174"/>
            <a:ext cx="355656" cy="13198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6029219" y="2354425"/>
            <a:ext cx="186937" cy="153147"/>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5800737" y="2351056"/>
            <a:ext cx="157739" cy="163716"/>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p:cNvCxnSpPr>
            <a:endCxn id="20" idx="0"/>
          </p:cNvCxnSpPr>
          <p:nvPr/>
        </p:nvCxnSpPr>
        <p:spPr>
          <a:xfrm>
            <a:off x="6575639" y="2901708"/>
            <a:ext cx="177828" cy="92473"/>
          </a:xfrm>
          <a:prstGeom prst="line">
            <a:avLst/>
          </a:prstGeom>
        </p:spPr>
        <p:style>
          <a:lnRef idx="2">
            <a:schemeClr val="accent1"/>
          </a:lnRef>
          <a:fillRef idx="0">
            <a:schemeClr val="accent1"/>
          </a:fillRef>
          <a:effectRef idx="1">
            <a:schemeClr val="accent1"/>
          </a:effectRef>
          <a:fontRef idx="minor">
            <a:schemeClr val="tx1"/>
          </a:fontRef>
        </p:style>
      </p:cxnSp>
      <p:sp>
        <p:nvSpPr>
          <p:cNvPr id="53" name="Rectangle 52"/>
          <p:cNvSpPr/>
          <p:nvPr/>
        </p:nvSpPr>
        <p:spPr>
          <a:xfrm>
            <a:off x="6508703" y="1711551"/>
            <a:ext cx="2475827" cy="646331"/>
          </a:xfrm>
          <a:prstGeom prst="rect">
            <a:avLst/>
          </a:prstGeom>
        </p:spPr>
        <p:txBody>
          <a:bodyPr wrap="square">
            <a:spAutoFit/>
          </a:bodyPr>
          <a:lstStyle/>
          <a:p>
            <a:pPr algn="l" rtl="0"/>
            <a:r>
              <a:rPr lang="nl" sz="1200" b="0" i="0" u="none" baseline="0" dirty="0">
                <a:latin typeface="Arvo" panose="02000000000000000000" pitchFamily="2" charset="0"/>
              </a:rPr>
              <a:t>Een level is gebaseerd op </a:t>
            </a:r>
            <a:r>
              <a:rPr lang="nl-NL" sz="1200" b="0" i="0" u="none" baseline="0" dirty="0">
                <a:latin typeface="Arvo" panose="02000000000000000000" pitchFamily="2" charset="0"/>
              </a:rPr>
              <a:t>jouw</a:t>
            </a:r>
            <a:r>
              <a:rPr lang="nl" sz="1200" b="0" i="0" u="none" baseline="0" dirty="0">
                <a:latin typeface="Arvo" panose="02000000000000000000" pitchFamily="2" charset="0"/>
              </a:rPr>
              <a:t> locatie in de organisatie, ongeacht de titel.</a:t>
            </a:r>
          </a:p>
        </p:txBody>
      </p:sp>
      <p:sp>
        <p:nvSpPr>
          <p:cNvPr id="4" name="TextBox 3"/>
          <p:cNvSpPr txBox="1"/>
          <p:nvPr/>
        </p:nvSpPr>
        <p:spPr>
          <a:xfrm>
            <a:off x="156185" y="1711551"/>
            <a:ext cx="1598187" cy="338554"/>
          </a:xfrm>
          <a:prstGeom prst="rect">
            <a:avLst/>
          </a:prstGeom>
          <a:noFill/>
        </p:spPr>
        <p:txBody>
          <a:bodyPr wrap="square" rtlCol="0">
            <a:spAutoFit/>
          </a:bodyPr>
          <a:lstStyle/>
          <a:p>
            <a:r>
              <a:rPr lang="en-GB" sz="1600" b="1" dirty="0" err="1"/>
              <a:t>Betalingstitel</a:t>
            </a:r>
            <a:endParaRPr lang="en-GB" sz="1600" b="1" dirty="0"/>
          </a:p>
        </p:txBody>
      </p:sp>
      <p:sp>
        <p:nvSpPr>
          <p:cNvPr id="7" name="TextBox 6"/>
          <p:cNvSpPr txBox="1"/>
          <p:nvPr/>
        </p:nvSpPr>
        <p:spPr>
          <a:xfrm>
            <a:off x="156184" y="2173216"/>
            <a:ext cx="2387965" cy="338554"/>
          </a:xfrm>
          <a:prstGeom prst="rect">
            <a:avLst/>
          </a:prstGeom>
          <a:noFill/>
        </p:spPr>
        <p:txBody>
          <a:bodyPr wrap="square" rtlCol="0">
            <a:spAutoFit/>
          </a:bodyPr>
          <a:lstStyle/>
          <a:p>
            <a:r>
              <a:rPr lang="en-GB" sz="1600" b="1" dirty="0"/>
              <a:t>Level 1 Bonus</a:t>
            </a:r>
          </a:p>
        </p:txBody>
      </p:sp>
      <p:sp>
        <p:nvSpPr>
          <p:cNvPr id="24" name="TextBox 23"/>
          <p:cNvSpPr txBox="1"/>
          <p:nvPr/>
        </p:nvSpPr>
        <p:spPr>
          <a:xfrm>
            <a:off x="156185" y="2706171"/>
            <a:ext cx="2560230" cy="338554"/>
          </a:xfrm>
          <a:prstGeom prst="rect">
            <a:avLst/>
          </a:prstGeom>
          <a:noFill/>
        </p:spPr>
        <p:txBody>
          <a:bodyPr wrap="square" rtlCol="0">
            <a:spAutoFit/>
          </a:bodyPr>
          <a:lstStyle/>
          <a:p>
            <a:r>
              <a:rPr lang="en-GB" sz="1600" b="1" dirty="0"/>
              <a:t>Level 2 Bonus</a:t>
            </a:r>
          </a:p>
        </p:txBody>
      </p:sp>
      <p:sp>
        <p:nvSpPr>
          <p:cNvPr id="25" name="TextBox 24"/>
          <p:cNvSpPr txBox="1"/>
          <p:nvPr/>
        </p:nvSpPr>
        <p:spPr>
          <a:xfrm>
            <a:off x="1555321" y="1737106"/>
            <a:ext cx="1977656" cy="276999"/>
          </a:xfrm>
          <a:prstGeom prst="rect">
            <a:avLst/>
          </a:prstGeom>
          <a:noFill/>
        </p:spPr>
        <p:txBody>
          <a:bodyPr wrap="square" rtlCol="0">
            <a:spAutoFit/>
          </a:bodyPr>
          <a:lstStyle/>
          <a:p>
            <a:r>
              <a:rPr lang="en-GB" sz="1200" b="1" dirty="0" err="1"/>
              <a:t>Nieuwe</a:t>
            </a:r>
            <a:r>
              <a:rPr lang="en-GB" sz="1200" b="1" dirty="0"/>
              <a:t> IBO</a:t>
            </a:r>
          </a:p>
        </p:txBody>
      </p:sp>
    </p:spTree>
    <p:extLst>
      <p:ext uri="{BB962C8B-B14F-4D97-AF65-F5344CB8AC3E}">
        <p14:creationId xmlns:p14="http://schemas.microsoft.com/office/powerpoint/2010/main" val="4009527109"/>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96440" y="2876550"/>
            <a:ext cx="730042" cy="461665"/>
          </a:xfrm>
          <a:prstGeom prst="rect">
            <a:avLst/>
          </a:prstGeom>
          <a:noFill/>
        </p:spPr>
        <p:txBody>
          <a:bodyPr wrap="none" rtlCol="0">
            <a:spAutoFit/>
          </a:bodyPr>
          <a:lstStyle/>
          <a:p>
            <a:pPr algn="l" rtl="0"/>
            <a:r>
              <a:rPr lang="nl" b="1" i="0" u="none" baseline="0">
                <a:solidFill>
                  <a:srgbClr val="FF0000"/>
                </a:solidFill>
                <a:latin typeface="Raleway"/>
              </a:rPr>
              <a:t>+5%</a:t>
            </a:r>
          </a:p>
        </p:txBody>
      </p:sp>
      <p:sp>
        <p:nvSpPr>
          <p:cNvPr id="17" name="TextBox 16"/>
          <p:cNvSpPr txBox="1"/>
          <p:nvPr/>
        </p:nvSpPr>
        <p:spPr>
          <a:xfrm>
            <a:off x="2590800" y="2876550"/>
            <a:ext cx="809837" cy="461665"/>
          </a:xfrm>
          <a:prstGeom prst="rect">
            <a:avLst/>
          </a:prstGeom>
          <a:noFill/>
        </p:spPr>
        <p:txBody>
          <a:bodyPr wrap="none" rtlCol="0">
            <a:spAutoFit/>
          </a:bodyPr>
          <a:lstStyle/>
          <a:p>
            <a:pPr algn="l" rtl="0"/>
            <a:r>
              <a:rPr lang="nl" b="1" i="0" u="none" baseline="0">
                <a:solidFill>
                  <a:srgbClr val="FF0000"/>
                </a:solidFill>
                <a:latin typeface="Raleway"/>
              </a:rPr>
              <a:t>+5%</a:t>
            </a:r>
          </a:p>
        </p:txBody>
      </p:sp>
      <p:sp>
        <p:nvSpPr>
          <p:cNvPr id="4" name="TextBox 3"/>
          <p:cNvSpPr txBox="1"/>
          <p:nvPr/>
        </p:nvSpPr>
        <p:spPr>
          <a:xfrm>
            <a:off x="4253345" y="953250"/>
            <a:ext cx="4603579" cy="3477875"/>
          </a:xfrm>
          <a:prstGeom prst="rect">
            <a:avLst/>
          </a:prstGeom>
          <a:noFill/>
        </p:spPr>
        <p:txBody>
          <a:bodyPr wrap="square" rtlCol="0">
            <a:spAutoFit/>
          </a:bodyPr>
          <a:lstStyle/>
          <a:p>
            <a:pPr algn="l" rtl="0"/>
            <a:r>
              <a:rPr lang="nl" sz="2000" b="0" i="0" u="none" baseline="0" dirty="0">
                <a:latin typeface="Arvo" panose="02000000000000000000" pitchFamily="2" charset="0"/>
              </a:rPr>
              <a:t>Wanneer </a:t>
            </a:r>
            <a:r>
              <a:rPr lang="nl-NL" sz="2000" b="0" i="0" u="none" baseline="0" dirty="0">
                <a:latin typeface="Arvo" panose="02000000000000000000" pitchFamily="2" charset="0"/>
              </a:rPr>
              <a:t>je</a:t>
            </a:r>
            <a:r>
              <a:rPr lang="nl" sz="2000" b="0" i="0" u="none" baseline="0" dirty="0">
                <a:latin typeface="Arvo" panose="02000000000000000000" pitchFamily="2" charset="0"/>
              </a:rPr>
              <a:t> nieuwe IBO's sponsort en ze leert te verkopen, dan ontvang </a:t>
            </a:r>
            <a:r>
              <a:rPr lang="nl-NL" sz="2000" b="0" i="0" u="none" baseline="0" dirty="0">
                <a:latin typeface="Arvo" panose="02000000000000000000" pitchFamily="2" charset="0"/>
              </a:rPr>
              <a:t>je</a:t>
            </a:r>
            <a:r>
              <a:rPr lang="nl" sz="2000" b="0" i="0" u="none" baseline="0" dirty="0">
                <a:latin typeface="Arvo" panose="02000000000000000000" pitchFamily="2" charset="0"/>
              </a:rPr>
              <a:t> een </a:t>
            </a:r>
            <a:r>
              <a:rPr lang="nl" sz="2000" b="1" i="0" u="none" baseline="0" dirty="0">
                <a:latin typeface="Arvo" panose="02000000000000000000" pitchFamily="2" charset="0"/>
              </a:rPr>
              <a:t>5% Fast Start Bonus</a:t>
            </a:r>
            <a:r>
              <a:rPr lang="nl" sz="2000" b="0" i="0" u="none" baseline="0" dirty="0">
                <a:latin typeface="Arvo" panose="02000000000000000000" pitchFamily="2" charset="0"/>
              </a:rPr>
              <a:t> over hun </a:t>
            </a:r>
            <a:r>
              <a:rPr lang="nl" sz="2000" b="0" i="0" u="none" baseline="0" dirty="0">
                <a:latin typeface="Arvo"/>
                <a:cs typeface="Arvo"/>
              </a:rPr>
              <a:t>persoonlijke verkoop </a:t>
            </a:r>
            <a:r>
              <a:rPr lang="nl-NL" sz="2000" b="0" i="0" u="none" baseline="0" dirty="0">
                <a:latin typeface="Arvo"/>
                <a:cs typeface="Arvo"/>
              </a:rPr>
              <a:t>van</a:t>
            </a:r>
            <a:r>
              <a:rPr lang="nl" sz="2000" b="0" i="0" u="none" baseline="0" dirty="0">
                <a:latin typeface="Arvo"/>
                <a:cs typeface="Arvo"/>
              </a:rPr>
              <a:t> hun eerste 3 volle maanden, </a:t>
            </a:r>
            <a:r>
              <a:rPr lang="nl" sz="2000" b="0" i="0" u="sng" baseline="0" dirty="0">
                <a:latin typeface="Arvo"/>
                <a:cs typeface="Arvo"/>
              </a:rPr>
              <a:t>dat wil zeggen hun registratiemaand + de volgende 3 volle maanden.</a:t>
            </a:r>
          </a:p>
          <a:p>
            <a:pPr algn="l" rtl="0"/>
            <a:r>
              <a:rPr lang="nl" sz="2000" b="0" i="0" u="none" baseline="0" dirty="0">
                <a:latin typeface="Arvo" panose="02000000000000000000" pitchFamily="2" charset="0"/>
              </a:rPr>
              <a:t>De bonus wordt betaald op hun </a:t>
            </a:r>
            <a:r>
              <a:rPr lang="en-GB" sz="2000" b="0" i="0" u="none" baseline="0" dirty="0">
                <a:latin typeface="Arvo" panose="02000000000000000000" pitchFamily="2" charset="0"/>
              </a:rPr>
              <a:t>Commissionable Volume </a:t>
            </a:r>
            <a:r>
              <a:rPr lang="nl" sz="2000" b="0" i="0" u="none" baseline="0" dirty="0">
                <a:latin typeface="Arvo" panose="02000000000000000000" pitchFamily="2" charset="0"/>
              </a:rPr>
              <a:t>(CV).</a:t>
            </a:r>
          </a:p>
          <a:p>
            <a:endParaRPr lang="nl" sz="2000" dirty="0">
              <a:latin typeface="Arvo" panose="02000000000000000000" pitchFamily="2" charset="0"/>
            </a:endParaRPr>
          </a:p>
          <a:p>
            <a:pPr algn="l" rtl="0"/>
            <a:r>
              <a:rPr lang="nl" sz="2000" b="0" i="0" u="none" baseline="0" dirty="0">
                <a:latin typeface="Arvo" panose="02000000000000000000" pitchFamily="2" charset="0"/>
              </a:rPr>
              <a:t>De Fast Start Bonus wordt betaald </a:t>
            </a:r>
            <a:r>
              <a:rPr lang="nl" sz="2000" b="1" i="0" u="none" baseline="0" dirty="0">
                <a:latin typeface="Arvo" panose="02000000000000000000" pitchFamily="2" charset="0"/>
              </a:rPr>
              <a:t>naast</a:t>
            </a:r>
            <a:r>
              <a:rPr lang="nl" sz="2000" b="0" i="0" u="none" baseline="0" dirty="0">
                <a:latin typeface="Arvo" panose="02000000000000000000" pitchFamily="2" charset="0"/>
              </a:rPr>
              <a:t> andere commissies die </a:t>
            </a:r>
            <a:r>
              <a:rPr lang="nl-NL" sz="2000" b="0" i="0" u="none" baseline="0" dirty="0">
                <a:latin typeface="Arvo" panose="02000000000000000000" pitchFamily="2" charset="0"/>
              </a:rPr>
              <a:t>je</a:t>
            </a:r>
            <a:r>
              <a:rPr lang="nl" sz="2000" b="0" i="0" u="none" baseline="0" dirty="0">
                <a:latin typeface="Arvo" panose="02000000000000000000" pitchFamily="2" charset="0"/>
              </a:rPr>
              <a:t> kunt verdienen.</a:t>
            </a:r>
          </a:p>
        </p:txBody>
      </p:sp>
      <p:sp>
        <p:nvSpPr>
          <p:cNvPr id="14" name="Rectangle 32"/>
          <p:cNvSpPr>
            <a:spLocks noChangeArrowheads="1"/>
          </p:cNvSpPr>
          <p:nvPr/>
        </p:nvSpPr>
        <p:spPr bwMode="gray">
          <a:xfrm>
            <a:off x="400735" y="337755"/>
            <a:ext cx="8520112"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p>
            <a:pPr algn="l" rtl="0">
              <a:lnSpc>
                <a:spcPct val="90000"/>
              </a:lnSpc>
            </a:pPr>
            <a:r>
              <a:rPr lang="nl" sz="2500" b="1" i="0" u="none" baseline="0">
                <a:solidFill>
                  <a:srgbClr val="6D6D6D"/>
                </a:solidFill>
                <a:latin typeface="Raleway"/>
                <a:cs typeface="Raleway"/>
              </a:rPr>
              <a:t>Fast start bonus - Eerste 3 volle maanden</a:t>
            </a:r>
          </a:p>
        </p:txBody>
      </p:sp>
      <p:pic>
        <p:nvPicPr>
          <p:cNvPr id="5" name="Picture 4"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b="76666"/>
          <a:stretch/>
        </p:blipFill>
        <p:spPr>
          <a:xfrm>
            <a:off x="1313458" y="3409950"/>
            <a:ext cx="1440717" cy="1000630"/>
          </a:xfrm>
          <a:prstGeom prst="rect">
            <a:avLst/>
          </a:prstGeom>
        </p:spPr>
      </p:pic>
      <p:pic>
        <p:nvPicPr>
          <p:cNvPr id="16" name="Picture 15"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51365" t="78721"/>
          <a:stretch/>
        </p:blipFill>
        <p:spPr>
          <a:xfrm>
            <a:off x="1313458" y="1124575"/>
            <a:ext cx="1320149" cy="1719208"/>
          </a:xfrm>
          <a:prstGeom prst="rect">
            <a:avLst/>
          </a:prstGeom>
        </p:spPr>
      </p:pic>
      <p:cxnSp>
        <p:nvCxnSpPr>
          <p:cNvPr id="8" name="Straight Arrow Connector 7"/>
          <p:cNvCxnSpPr/>
          <p:nvPr/>
        </p:nvCxnSpPr>
        <p:spPr>
          <a:xfrm flipH="1" flipV="1">
            <a:off x="2209800" y="2952750"/>
            <a:ext cx="250424" cy="3573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1606543" y="2952750"/>
            <a:ext cx="282231" cy="3573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pPr algn="r" rtl="0"/>
            <a:fld id="{2675D372-C998-EB46-8612-7A986FA468DD}" type="slidenum">
              <a:rPr/>
              <a:t>22</a:t>
            </a:fld>
            <a:endParaRPr lang="nl"/>
          </a:p>
        </p:txBody>
      </p:sp>
      <p:sp>
        <p:nvSpPr>
          <p:cNvPr id="3" name="TextBox 2"/>
          <p:cNvSpPr txBox="1"/>
          <p:nvPr/>
        </p:nvSpPr>
        <p:spPr>
          <a:xfrm>
            <a:off x="861935" y="1547681"/>
            <a:ext cx="744608" cy="461665"/>
          </a:xfrm>
          <a:prstGeom prst="rect">
            <a:avLst/>
          </a:prstGeom>
          <a:noFill/>
        </p:spPr>
        <p:txBody>
          <a:bodyPr wrap="square" rtlCol="0">
            <a:spAutoFit/>
          </a:bodyPr>
          <a:lstStyle/>
          <a:p>
            <a:pPr algn="l" rtl="0"/>
            <a:r>
              <a:rPr lang="nl-NL" b="1" dirty="0">
                <a:latin typeface="Raleway ExtraBold"/>
              </a:rPr>
              <a:t>JIJ</a:t>
            </a:r>
            <a:endParaRPr lang="nl" b="1" i="0" u="none" baseline="0" dirty="0">
              <a:latin typeface="Raleway ExtraBold"/>
            </a:endParaRPr>
          </a:p>
        </p:txBody>
      </p:sp>
      <p:sp>
        <p:nvSpPr>
          <p:cNvPr id="13" name="TextBox 12"/>
          <p:cNvSpPr txBox="1"/>
          <p:nvPr/>
        </p:nvSpPr>
        <p:spPr>
          <a:xfrm>
            <a:off x="566362" y="4312133"/>
            <a:ext cx="2814515" cy="646331"/>
          </a:xfrm>
          <a:prstGeom prst="rect">
            <a:avLst/>
          </a:prstGeom>
          <a:noFill/>
        </p:spPr>
        <p:txBody>
          <a:bodyPr wrap="square" rtlCol="0">
            <a:spAutoFit/>
          </a:bodyPr>
          <a:lstStyle/>
          <a:p>
            <a:pPr algn="ctr" rtl="0"/>
            <a:r>
              <a:rPr lang="nl" sz="1800" b="1" i="0" u="none" baseline="0" dirty="0">
                <a:latin typeface="Raleway ExtraBold"/>
              </a:rPr>
              <a:t>Persoonlijke verkoop van nieuwe IBO's</a:t>
            </a:r>
          </a:p>
        </p:txBody>
      </p:sp>
      <p:sp>
        <p:nvSpPr>
          <p:cNvPr id="9" name="TextBox 8"/>
          <p:cNvSpPr txBox="1"/>
          <p:nvPr/>
        </p:nvSpPr>
        <p:spPr>
          <a:xfrm>
            <a:off x="482138" y="3679201"/>
            <a:ext cx="831320" cy="276999"/>
          </a:xfrm>
          <a:prstGeom prst="rect">
            <a:avLst/>
          </a:prstGeom>
          <a:noFill/>
        </p:spPr>
        <p:txBody>
          <a:bodyPr wrap="square" rtlCol="0">
            <a:spAutoFit/>
          </a:bodyPr>
          <a:lstStyle/>
          <a:p>
            <a:pPr algn="l" rtl="0"/>
            <a:r>
              <a:rPr lang="nl" sz="1200" b="1" i="0" u="none" baseline="0">
                <a:latin typeface="Raleway ExtraBold"/>
              </a:rPr>
              <a:t>William</a:t>
            </a:r>
          </a:p>
        </p:txBody>
      </p:sp>
      <p:sp>
        <p:nvSpPr>
          <p:cNvPr id="18" name="TextBox 17"/>
          <p:cNvSpPr txBox="1"/>
          <p:nvPr/>
        </p:nvSpPr>
        <p:spPr>
          <a:xfrm>
            <a:off x="2812628" y="3677033"/>
            <a:ext cx="740168" cy="276999"/>
          </a:xfrm>
          <a:prstGeom prst="rect">
            <a:avLst/>
          </a:prstGeom>
          <a:noFill/>
        </p:spPr>
        <p:txBody>
          <a:bodyPr wrap="square" rtlCol="0">
            <a:spAutoFit/>
          </a:bodyPr>
          <a:lstStyle/>
          <a:p>
            <a:pPr algn="l" rtl="0"/>
            <a:r>
              <a:rPr lang="nl" sz="1200" b="1" i="0" u="none" baseline="0">
                <a:latin typeface="Raleway ExtraBold"/>
              </a:rPr>
              <a:t>Kate</a:t>
            </a:r>
          </a:p>
        </p:txBody>
      </p:sp>
    </p:spTree>
    <p:extLst>
      <p:ext uri="{BB962C8B-B14F-4D97-AF65-F5344CB8AC3E}">
        <p14:creationId xmlns:p14="http://schemas.microsoft.com/office/powerpoint/2010/main" val="1407211636"/>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Shape 424"/>
          <p:cNvSpPr txBox="1"/>
          <p:nvPr/>
        </p:nvSpPr>
        <p:spPr>
          <a:xfrm>
            <a:off x="6850032" y="1096916"/>
            <a:ext cx="2233808" cy="267765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vo"/>
              <a:buNone/>
            </a:pPr>
            <a:r>
              <a:rPr lang="nl" sz="1200" b="0" i="0" u="none" strike="noStrike" cap="none" baseline="0" dirty="0">
                <a:solidFill>
                  <a:schemeClr val="dk1"/>
                </a:solidFill>
                <a:latin typeface="Arvo"/>
                <a:ea typeface="Arvo"/>
                <a:cs typeface="Arvo"/>
                <a:sym typeface="Arvo"/>
              </a:rPr>
              <a:t>Wanneer </a:t>
            </a:r>
            <a:r>
              <a:rPr lang="nl-NL" sz="1200" b="0" i="0" u="none" strike="noStrike" cap="none" baseline="0" dirty="0">
                <a:solidFill>
                  <a:schemeClr val="dk1"/>
                </a:solidFill>
                <a:latin typeface="Arvo"/>
                <a:ea typeface="Arvo"/>
                <a:cs typeface="Arvo"/>
                <a:sym typeface="Arvo"/>
              </a:rPr>
              <a:t>jij</a:t>
            </a:r>
            <a:r>
              <a:rPr lang="nl" sz="1200" b="0" i="0" u="none" strike="noStrike" cap="none" baseline="0" dirty="0">
                <a:solidFill>
                  <a:schemeClr val="dk1"/>
                </a:solidFill>
                <a:latin typeface="Arvo"/>
                <a:ea typeface="Arvo"/>
                <a:cs typeface="Arvo"/>
                <a:sym typeface="Arvo"/>
              </a:rPr>
              <a:t> nieuwe IBO's sponsort en ze leert te verkopen, dan ontvang </a:t>
            </a:r>
            <a:r>
              <a:rPr lang="nl-NL" sz="1200" b="0" i="0" u="none" strike="noStrike" cap="none" baseline="0" dirty="0">
                <a:solidFill>
                  <a:schemeClr val="dk1"/>
                </a:solidFill>
                <a:latin typeface="Arvo"/>
                <a:ea typeface="Arvo"/>
                <a:cs typeface="Arvo"/>
                <a:sym typeface="Arvo"/>
              </a:rPr>
              <a:t>je</a:t>
            </a:r>
            <a:r>
              <a:rPr lang="nl" sz="1200" b="0" i="0" u="none" strike="noStrike" cap="none" baseline="0" dirty="0">
                <a:solidFill>
                  <a:schemeClr val="dk1"/>
                </a:solidFill>
                <a:latin typeface="Arvo"/>
                <a:ea typeface="Arvo"/>
                <a:cs typeface="Arvo"/>
                <a:sym typeface="Arvo"/>
              </a:rPr>
              <a:t> een </a:t>
            </a:r>
            <a:r>
              <a:rPr lang="nl" sz="1200" b="1" i="0" u="none" strike="noStrike" cap="none" baseline="0" dirty="0">
                <a:solidFill>
                  <a:schemeClr val="dk1"/>
                </a:solidFill>
                <a:latin typeface="Arvo"/>
                <a:ea typeface="Arvo"/>
                <a:cs typeface="Arvo"/>
                <a:sym typeface="Arvo"/>
              </a:rPr>
              <a:t>5% Fast Start Bonus</a:t>
            </a:r>
            <a:r>
              <a:rPr lang="nl" sz="1200" b="0" i="0" u="none" strike="noStrike" cap="none" baseline="0" dirty="0">
                <a:solidFill>
                  <a:schemeClr val="dk1"/>
                </a:solidFill>
                <a:latin typeface="Arvo"/>
                <a:ea typeface="Arvo"/>
                <a:cs typeface="Arvo"/>
                <a:sym typeface="Arvo"/>
              </a:rPr>
              <a:t> over hun persoonlijke verkoop </a:t>
            </a:r>
            <a:r>
              <a:rPr lang="nl-NL" sz="1200" b="0" i="0" u="none" strike="noStrike" cap="none" baseline="0" dirty="0">
                <a:solidFill>
                  <a:schemeClr val="dk1"/>
                </a:solidFill>
                <a:latin typeface="Arvo"/>
                <a:ea typeface="Arvo"/>
                <a:cs typeface="Arvo"/>
                <a:sym typeface="Arvo"/>
              </a:rPr>
              <a:t>van </a:t>
            </a:r>
            <a:r>
              <a:rPr lang="nl" sz="1200" b="0" i="0" u="none" strike="noStrike" cap="none" baseline="0" dirty="0">
                <a:solidFill>
                  <a:schemeClr val="dk1"/>
                </a:solidFill>
                <a:latin typeface="Arvo"/>
                <a:ea typeface="Arvo"/>
                <a:cs typeface="Arvo"/>
                <a:sym typeface="Arvo"/>
              </a:rPr>
              <a:t>hun eerste 3 volle maanden,</a:t>
            </a:r>
            <a:r>
              <a:rPr lang="nl" sz="1200" b="0" i="0" u="sng" strike="noStrike" cap="none" baseline="0" dirty="0">
                <a:solidFill>
                  <a:schemeClr val="dk1"/>
                </a:solidFill>
                <a:latin typeface="Arvo"/>
                <a:ea typeface="Arvo"/>
                <a:cs typeface="Arvo"/>
                <a:sym typeface="Arvo"/>
              </a:rPr>
              <a:t> dat wil zeggen hun registratiemaand + de volgende 3 volle maanden.</a:t>
            </a:r>
            <a:r>
              <a:rPr lang="nl" sz="1200" b="0" i="0" u="none" strike="noStrike" cap="none" baseline="0" dirty="0">
                <a:solidFill>
                  <a:schemeClr val="dk1"/>
                </a:solidFill>
                <a:latin typeface="Arvo"/>
                <a:ea typeface="Arvo"/>
                <a:cs typeface="Arvo"/>
                <a:sym typeface="Arvo"/>
              </a:rPr>
              <a:t> De bonus wordt betaald op hun </a:t>
            </a:r>
            <a:r>
              <a:rPr lang="en-GB" sz="1200" b="0" i="0" u="none" strike="noStrike" cap="none" baseline="0" dirty="0">
                <a:solidFill>
                  <a:schemeClr val="dk1"/>
                </a:solidFill>
                <a:latin typeface="Arvo"/>
                <a:ea typeface="Arvo"/>
                <a:cs typeface="Arvo"/>
                <a:sym typeface="Arvo"/>
              </a:rPr>
              <a:t>Commissionable Volume</a:t>
            </a:r>
            <a:r>
              <a:rPr lang="nl" sz="1200" b="0" i="0" u="none" strike="noStrike" cap="none" baseline="0" dirty="0">
                <a:solidFill>
                  <a:schemeClr val="dk1"/>
                </a:solidFill>
                <a:latin typeface="Arvo"/>
                <a:ea typeface="Arvo"/>
                <a:cs typeface="Arvo"/>
                <a:sym typeface="Arvo"/>
              </a:rPr>
              <a:t>(CV).</a:t>
            </a:r>
          </a:p>
          <a:p>
            <a:pPr marL="0" marR="0" lvl="0" indent="0" algn="l" rtl="0">
              <a:lnSpc>
                <a:spcPct val="100000"/>
              </a:lnSpc>
              <a:spcBef>
                <a:spcPts val="0"/>
              </a:spcBef>
              <a:spcAft>
                <a:spcPts val="0"/>
              </a:spcAft>
              <a:buClr>
                <a:srgbClr val="000000"/>
              </a:buClr>
              <a:buFont typeface="Arial"/>
              <a:buNone/>
            </a:pPr>
            <a:endParaRPr sz="1200" b="0" i="0" u="none" strike="noStrike" cap="none" dirty="0">
              <a:solidFill>
                <a:schemeClr val="dk1"/>
              </a:solidFill>
              <a:latin typeface="Arvo"/>
              <a:ea typeface="Arvo"/>
              <a:cs typeface="Arvo"/>
              <a:sym typeface="Arvo"/>
            </a:endParaRPr>
          </a:p>
          <a:p>
            <a:pPr marL="0" marR="0" lvl="0" indent="0" algn="l" rtl="0">
              <a:lnSpc>
                <a:spcPct val="100000"/>
              </a:lnSpc>
              <a:spcBef>
                <a:spcPts val="0"/>
              </a:spcBef>
              <a:spcAft>
                <a:spcPts val="0"/>
              </a:spcAft>
              <a:buClr>
                <a:schemeClr val="dk1"/>
              </a:buClr>
              <a:buSzPct val="25000"/>
              <a:buFont typeface="Arvo"/>
              <a:buNone/>
            </a:pPr>
            <a:r>
              <a:rPr lang="nl" sz="1200" b="0" i="0" u="none" strike="noStrike" cap="none" baseline="0" dirty="0">
                <a:solidFill>
                  <a:schemeClr val="dk1"/>
                </a:solidFill>
                <a:latin typeface="Arvo"/>
                <a:ea typeface="Arvo"/>
                <a:cs typeface="Arvo"/>
                <a:sym typeface="Arvo"/>
              </a:rPr>
              <a:t>De Fast Start Bonus wordt betaald </a:t>
            </a:r>
            <a:r>
              <a:rPr lang="nl" sz="1200" b="1" i="0" u="none" strike="noStrike" cap="none" baseline="0" dirty="0">
                <a:solidFill>
                  <a:schemeClr val="dk1"/>
                </a:solidFill>
                <a:latin typeface="Arvo"/>
                <a:ea typeface="Arvo"/>
                <a:cs typeface="Arvo"/>
                <a:sym typeface="Arvo"/>
              </a:rPr>
              <a:t>naast</a:t>
            </a:r>
            <a:r>
              <a:rPr lang="nl" sz="1200" b="0" i="0" u="none" strike="noStrike" cap="none" baseline="0" dirty="0">
                <a:solidFill>
                  <a:schemeClr val="dk1"/>
                </a:solidFill>
                <a:latin typeface="Arvo"/>
                <a:ea typeface="Arvo"/>
                <a:cs typeface="Arvo"/>
                <a:sym typeface="Arvo"/>
              </a:rPr>
              <a:t> andere commissies die </a:t>
            </a:r>
            <a:r>
              <a:rPr lang="nl-NL" sz="1200" b="0" i="0" u="none" strike="noStrike" cap="none" baseline="0" dirty="0">
                <a:solidFill>
                  <a:schemeClr val="dk1"/>
                </a:solidFill>
                <a:latin typeface="Arvo"/>
                <a:ea typeface="Arvo"/>
                <a:cs typeface="Arvo"/>
                <a:sym typeface="Arvo"/>
              </a:rPr>
              <a:t>je kunt </a:t>
            </a:r>
            <a:r>
              <a:rPr lang="nl" sz="1200" b="0" i="0" u="none" strike="noStrike" cap="none" baseline="0" dirty="0">
                <a:solidFill>
                  <a:schemeClr val="dk1"/>
                </a:solidFill>
                <a:latin typeface="Arvo"/>
                <a:ea typeface="Arvo"/>
                <a:cs typeface="Arvo"/>
                <a:sym typeface="Arvo"/>
              </a:rPr>
              <a:t>verdienen.</a:t>
            </a:r>
          </a:p>
        </p:txBody>
      </p:sp>
      <p:sp>
        <p:nvSpPr>
          <p:cNvPr id="425" name="Shape 425"/>
          <p:cNvSpPr/>
          <p:nvPr/>
        </p:nvSpPr>
        <p:spPr>
          <a:xfrm>
            <a:off x="400735" y="337755"/>
            <a:ext cx="8520112" cy="750091"/>
          </a:xfrm>
          <a:prstGeom prst="rect">
            <a:avLst/>
          </a:prstGeom>
          <a:noFill/>
          <a:ln>
            <a:noFill/>
          </a:ln>
        </p:spPr>
        <p:txBody>
          <a:bodyPr lIns="0" tIns="45700" rIns="0" bIns="45700" anchor="ctr" anchorCtr="0">
            <a:noAutofit/>
          </a:bodyPr>
          <a:lstStyle/>
          <a:p>
            <a:pPr marL="0" marR="0" lvl="0" indent="0" algn="l" rtl="0">
              <a:lnSpc>
                <a:spcPct val="90000"/>
              </a:lnSpc>
              <a:spcBef>
                <a:spcPts val="0"/>
              </a:spcBef>
              <a:spcAft>
                <a:spcPts val="0"/>
              </a:spcAft>
              <a:buClr>
                <a:srgbClr val="6D6D6D"/>
              </a:buClr>
              <a:buSzPct val="25000"/>
              <a:buFont typeface="Raleway"/>
              <a:buNone/>
            </a:pPr>
            <a:r>
              <a:rPr lang="nl" sz="2500" b="1" i="0" u="none" strike="noStrike" cap="none" baseline="0">
                <a:solidFill>
                  <a:srgbClr val="6D6D6D"/>
                </a:solidFill>
                <a:latin typeface="Raleway"/>
                <a:ea typeface="Raleway"/>
                <a:cs typeface="Raleway"/>
                <a:sym typeface="Raleway"/>
              </a:rPr>
              <a:t>Fast start bonus - Eerste 3 volle maanden</a:t>
            </a:r>
          </a:p>
        </p:txBody>
      </p:sp>
      <p:sp>
        <p:nvSpPr>
          <p:cNvPr id="426" name="Shape 426"/>
          <p:cNvSpPr/>
          <p:nvPr/>
        </p:nvSpPr>
        <p:spPr>
          <a:xfrm>
            <a:off x="209522" y="3826566"/>
            <a:ext cx="6479885" cy="550460"/>
          </a:xfrm>
          <a:prstGeom prst="rect">
            <a:avLst/>
          </a:prstGeom>
          <a:noFill/>
          <a:ln>
            <a:noFill/>
          </a:ln>
        </p:spPr>
        <p:txBody>
          <a:bodyPr lIns="0" tIns="45700" rIns="0" bIns="45700" anchor="ctr" anchorCtr="0">
            <a:noAutofit/>
          </a:bodyPr>
          <a:lstStyle/>
          <a:p>
            <a:pPr marL="0" marR="0" lvl="0" indent="0" algn="ctr" rtl="0">
              <a:lnSpc>
                <a:spcPct val="90000"/>
              </a:lnSpc>
              <a:spcBef>
                <a:spcPts val="0"/>
              </a:spcBef>
              <a:spcAft>
                <a:spcPts val="0"/>
              </a:spcAft>
              <a:buClr>
                <a:srgbClr val="6D6D6D"/>
              </a:buClr>
              <a:buSzPct val="25000"/>
              <a:buFont typeface="Raleway"/>
              <a:buNone/>
            </a:pPr>
            <a:r>
              <a:rPr lang="nl" sz="2200" b="1" i="0" u="none" strike="noStrike" cap="none" baseline="0" dirty="0">
                <a:solidFill>
                  <a:srgbClr val="6D6D6D"/>
                </a:solidFill>
                <a:latin typeface="Raleway"/>
                <a:ea typeface="Raleway"/>
                <a:cs typeface="Raleway"/>
                <a:sym typeface="Raleway"/>
              </a:rPr>
              <a:t>Registratiemaand + volgende 3 volle maanden</a:t>
            </a:r>
          </a:p>
        </p:txBody>
      </p:sp>
      <p:sp>
        <p:nvSpPr>
          <p:cNvPr id="427" name="Shape 427"/>
          <p:cNvSpPr txBox="1">
            <a:spLocks noGrp="1"/>
          </p:cNvSpPr>
          <p:nvPr>
            <p:ph type="sldNum" idx="12"/>
          </p:nvPr>
        </p:nvSpPr>
        <p:spPr>
          <a:xfrm>
            <a:off x="6553200" y="4767262"/>
            <a:ext cx="2133598" cy="274636"/>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Raleway"/>
              <a:buNone/>
            </a:pPr>
            <a:fld id="{00000000-1234-1234-1234-123412341234}" type="slidenum">
              <a:rPr sz="1200" b="0" i="0" u="none" strike="noStrike" cap="none">
                <a:solidFill>
                  <a:srgbClr val="888888"/>
                </a:solidFill>
                <a:latin typeface="Raleway"/>
                <a:ea typeface="Raleway"/>
                <a:cs typeface="Raleway"/>
                <a:sym typeface="Raleway"/>
              </a:rPr>
              <a:t>23</a:t>
            </a:fld>
            <a:endParaRPr lang="nl" sz="1200" b="0" i="0" u="none" strike="noStrike" cap="none">
              <a:solidFill>
                <a:srgbClr val="888888"/>
              </a:solidFill>
              <a:latin typeface="Raleway"/>
              <a:ea typeface="Raleway"/>
              <a:cs typeface="Raleway"/>
              <a:sym typeface="Raleway"/>
            </a:endParaRPr>
          </a:p>
        </p:txBody>
      </p:sp>
      <p:sp>
        <p:nvSpPr>
          <p:cNvPr id="428" name="Shape 428"/>
          <p:cNvSpPr txBox="1"/>
          <p:nvPr/>
        </p:nvSpPr>
        <p:spPr>
          <a:xfrm>
            <a:off x="893928" y="4397930"/>
            <a:ext cx="5696131" cy="46166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Raleway"/>
              <a:buNone/>
            </a:pPr>
            <a:r>
              <a:rPr lang="nl" sz="2400" b="0" i="0" u="none" strike="noStrike" cap="none" baseline="0" dirty="0">
                <a:solidFill>
                  <a:schemeClr val="dk1"/>
                </a:solidFill>
                <a:latin typeface="Arvo" panose="02000000000000000000" pitchFamily="2" charset="0"/>
                <a:ea typeface="Arvo" panose="02000000000000000000" pitchFamily="2" charset="0"/>
                <a:cs typeface="Raleway"/>
                <a:sym typeface="Raleway"/>
              </a:rPr>
              <a:t>Werk met uw upline en downline. </a:t>
            </a:r>
          </a:p>
        </p:txBody>
      </p:sp>
      <p:pic>
        <p:nvPicPr>
          <p:cNvPr id="430" name="Shape 430"/>
          <p:cNvPicPr preferRelativeResize="0"/>
          <p:nvPr/>
        </p:nvPicPr>
        <p:blipFill>
          <a:blip r:embed="rId3">
            <a:extLst>
              <a:ext uri="{28A0092B-C50C-407E-A947-70E740481C1C}">
                <a14:useLocalDpi xmlns:a14="http://schemas.microsoft.com/office/drawing/2010/main" val="0"/>
              </a:ext>
            </a:extLst>
          </a:blip>
          <a:stretch>
            <a:fillRect/>
          </a:stretch>
        </p:blipFill>
        <p:spPr>
          <a:xfrm>
            <a:off x="410619" y="2270121"/>
            <a:ext cx="6383810" cy="1395952"/>
          </a:xfrm>
          <a:prstGeom prst="rect">
            <a:avLst/>
          </a:prstGeom>
          <a:noFill/>
          <a:ln>
            <a:noFill/>
          </a:ln>
        </p:spPr>
      </p:pic>
      <p:sp>
        <p:nvSpPr>
          <p:cNvPr id="431" name="Shape 431"/>
          <p:cNvSpPr txBox="1"/>
          <p:nvPr/>
        </p:nvSpPr>
        <p:spPr>
          <a:xfrm>
            <a:off x="2260133" y="1944392"/>
            <a:ext cx="767648" cy="44097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0000"/>
              </a:buClr>
              <a:buSzPct val="25000"/>
              <a:buFont typeface="Raleway"/>
              <a:buNone/>
            </a:pPr>
            <a:r>
              <a:rPr lang="nl" sz="1400" b="1" i="0" u="none" strike="noStrike" cap="none" baseline="0">
                <a:solidFill>
                  <a:srgbClr val="FF0000"/>
                </a:solidFill>
                <a:latin typeface="Raleway"/>
                <a:ea typeface="Raleway"/>
                <a:cs typeface="Raleway"/>
                <a:sym typeface="Raleway"/>
              </a:rPr>
              <a:t>+5%</a:t>
            </a:r>
          </a:p>
        </p:txBody>
      </p:sp>
      <p:pic>
        <p:nvPicPr>
          <p:cNvPr id="432" name="Shape 432" descr="Multcolor_icons.eps"/>
          <p:cNvPicPr preferRelativeResize="0"/>
          <p:nvPr/>
        </p:nvPicPr>
        <p:blipFill rotWithShape="1">
          <a:blip r:embed="rId4">
            <a:alphaModFix/>
          </a:blip>
          <a:srcRect l="51365" t="78721"/>
          <a:stretch/>
        </p:blipFill>
        <p:spPr>
          <a:xfrm>
            <a:off x="3210546" y="994657"/>
            <a:ext cx="749101" cy="998788"/>
          </a:xfrm>
          <a:prstGeom prst="rect">
            <a:avLst/>
          </a:prstGeom>
          <a:noFill/>
          <a:ln>
            <a:noFill/>
          </a:ln>
        </p:spPr>
      </p:pic>
      <p:sp>
        <p:nvSpPr>
          <p:cNvPr id="433" name="Shape 433"/>
          <p:cNvSpPr txBox="1"/>
          <p:nvPr/>
        </p:nvSpPr>
        <p:spPr>
          <a:xfrm>
            <a:off x="281029" y="3666073"/>
            <a:ext cx="6557656" cy="25429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nl" sz="900" b="1" i="0" u="none" strike="noStrike" cap="none" baseline="0" dirty="0">
                <a:solidFill>
                  <a:schemeClr val="dk1"/>
                </a:solidFill>
                <a:latin typeface="Raleway ExtraBold" panose="020B0604020202020204" charset="0"/>
                <a:ea typeface="Arial"/>
                <a:cs typeface="Arial"/>
                <a:sym typeface="Arial"/>
              </a:rPr>
              <a:t>Registratiemaand                  </a:t>
            </a:r>
            <a:r>
              <a:rPr lang="nl" sz="900" b="0" i="0" u="none" strike="noStrike" cap="none" baseline="0" dirty="0">
                <a:solidFill>
                  <a:schemeClr val="dk1"/>
                </a:solidFill>
                <a:latin typeface="Raleway ExtraBold" panose="020B0604020202020204" charset="0"/>
                <a:ea typeface="Arial"/>
                <a:cs typeface="Arial"/>
                <a:sym typeface="Arial"/>
              </a:rPr>
              <a:t>	     </a:t>
            </a:r>
            <a:r>
              <a:rPr lang="nl" sz="900" b="1" i="0" u="none" strike="noStrike" cap="none" baseline="0" dirty="0">
                <a:solidFill>
                  <a:schemeClr val="dk1"/>
                </a:solidFill>
                <a:latin typeface="Raleway ExtraBold" panose="020B0604020202020204" charset="0"/>
                <a:ea typeface="Arial"/>
                <a:cs typeface="Arial"/>
                <a:sym typeface="Arial"/>
              </a:rPr>
              <a:t>  Maand 1                                    Maand 2                                    Maand 3</a:t>
            </a:r>
            <a:r>
              <a:rPr lang="nl" sz="900" b="0" i="0" u="none" strike="noStrike" cap="none" baseline="0" dirty="0">
                <a:solidFill>
                  <a:schemeClr val="dk1"/>
                </a:solidFill>
                <a:latin typeface="Raleway ExtraBold" panose="020B0604020202020204" charset="0"/>
                <a:ea typeface="Arial"/>
                <a:cs typeface="Arial"/>
                <a:sym typeface="Arial"/>
              </a:rPr>
              <a:t> </a:t>
            </a:r>
            <a:r>
              <a:rPr lang="nl" sz="900" b="1" i="0" u="none" strike="noStrike" cap="none" baseline="0" dirty="0">
                <a:solidFill>
                  <a:schemeClr val="dk1"/>
                </a:solidFill>
                <a:latin typeface="Raleway ExtraBold" panose="020B0604020202020204" charset="0"/>
                <a:ea typeface="Arial"/>
                <a:cs typeface="Arial"/>
                <a:sym typeface="Arial"/>
              </a:rPr>
              <a:t> </a:t>
            </a:r>
          </a:p>
        </p:txBody>
      </p:sp>
      <p:sp>
        <p:nvSpPr>
          <p:cNvPr id="434" name="Shape 434"/>
          <p:cNvSpPr txBox="1"/>
          <p:nvPr/>
        </p:nvSpPr>
        <p:spPr>
          <a:xfrm>
            <a:off x="-31951" y="1560233"/>
            <a:ext cx="1575909" cy="59587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nl" sz="1050" b="1" i="0" u="none" strike="noStrike" cap="none" baseline="0">
                <a:solidFill>
                  <a:schemeClr val="dk1"/>
                </a:solidFill>
                <a:latin typeface="Arvo" panose="02000000000000000000" pitchFamily="2" charset="0"/>
                <a:ea typeface="Arvo" panose="02000000000000000000" pitchFamily="2" charset="0"/>
                <a:cs typeface="Arial"/>
                <a:sym typeface="Arial"/>
              </a:rPr>
              <a:t>Nieuwe IBO's</a:t>
            </a:r>
          </a:p>
          <a:p>
            <a:pPr marL="0" marR="0" lvl="0" indent="0" algn="ctr" rtl="0">
              <a:lnSpc>
                <a:spcPct val="100000"/>
              </a:lnSpc>
              <a:spcBef>
                <a:spcPts val="0"/>
              </a:spcBef>
              <a:spcAft>
                <a:spcPts val="0"/>
              </a:spcAft>
              <a:buClr>
                <a:schemeClr val="dk1"/>
              </a:buClr>
              <a:buSzPct val="25000"/>
              <a:buFont typeface="Arial"/>
              <a:buNone/>
            </a:pPr>
            <a:r>
              <a:rPr lang="nl" sz="1050" b="1" i="0" u="none" strike="noStrike" cap="none" baseline="0">
                <a:solidFill>
                  <a:schemeClr val="dk1"/>
                </a:solidFill>
                <a:latin typeface="Arvo" panose="02000000000000000000" pitchFamily="2" charset="0"/>
                <a:ea typeface="Arvo" panose="02000000000000000000" pitchFamily="2" charset="0"/>
                <a:cs typeface="Arial"/>
                <a:sym typeface="Arial"/>
              </a:rPr>
              <a:t> William &amp; Kate</a:t>
            </a:r>
          </a:p>
        </p:txBody>
      </p:sp>
      <p:pic>
        <p:nvPicPr>
          <p:cNvPr id="435" name="Shape 435" descr="Multcolor_icons.eps"/>
          <p:cNvPicPr preferRelativeResize="0"/>
          <p:nvPr/>
        </p:nvPicPr>
        <p:blipFill rotWithShape="1">
          <a:blip r:embed="rId5">
            <a:alphaModFix/>
          </a:blip>
          <a:srcRect b="76666"/>
          <a:stretch/>
        </p:blipFill>
        <p:spPr>
          <a:xfrm>
            <a:off x="540668" y="2452974"/>
            <a:ext cx="905272" cy="643728"/>
          </a:xfrm>
          <a:prstGeom prst="rect">
            <a:avLst/>
          </a:prstGeom>
          <a:noFill/>
          <a:ln>
            <a:noFill/>
          </a:ln>
        </p:spPr>
      </p:pic>
      <p:sp>
        <p:nvSpPr>
          <p:cNvPr id="436" name="Shape 436"/>
          <p:cNvSpPr txBox="1"/>
          <p:nvPr/>
        </p:nvSpPr>
        <p:spPr>
          <a:xfrm>
            <a:off x="4095523" y="1937650"/>
            <a:ext cx="767648" cy="44097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0000"/>
              </a:buClr>
              <a:buSzPct val="25000"/>
              <a:buFont typeface="Raleway"/>
              <a:buNone/>
            </a:pPr>
            <a:r>
              <a:rPr lang="nl" sz="1400" b="1" i="0" u="none" strike="noStrike" cap="none" baseline="0">
                <a:solidFill>
                  <a:srgbClr val="FF0000"/>
                </a:solidFill>
                <a:latin typeface="Raleway"/>
                <a:ea typeface="Raleway"/>
                <a:cs typeface="Raleway"/>
                <a:sym typeface="Raleway"/>
              </a:rPr>
              <a:t>+5%</a:t>
            </a:r>
          </a:p>
        </p:txBody>
      </p:sp>
      <p:sp>
        <p:nvSpPr>
          <p:cNvPr id="437" name="Shape 437"/>
          <p:cNvSpPr txBox="1"/>
          <p:nvPr/>
        </p:nvSpPr>
        <p:spPr>
          <a:xfrm>
            <a:off x="5676735" y="1944392"/>
            <a:ext cx="767648" cy="44097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0000"/>
              </a:buClr>
              <a:buSzPct val="25000"/>
              <a:buFont typeface="Raleway"/>
              <a:buNone/>
            </a:pPr>
            <a:r>
              <a:rPr lang="nl" sz="1400" b="1" i="0" u="none" strike="noStrike" cap="none" baseline="0">
                <a:solidFill>
                  <a:srgbClr val="FF0000"/>
                </a:solidFill>
                <a:latin typeface="Raleway"/>
                <a:ea typeface="Raleway"/>
                <a:cs typeface="Raleway"/>
                <a:sym typeface="Raleway"/>
              </a:rPr>
              <a:t>+5%</a:t>
            </a:r>
          </a:p>
        </p:txBody>
      </p:sp>
      <p:sp>
        <p:nvSpPr>
          <p:cNvPr id="438" name="Shape 438"/>
          <p:cNvSpPr txBox="1"/>
          <p:nvPr/>
        </p:nvSpPr>
        <p:spPr>
          <a:xfrm>
            <a:off x="625827" y="1943890"/>
            <a:ext cx="767648" cy="44097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0000"/>
              </a:buClr>
              <a:buSzPct val="25000"/>
              <a:buFont typeface="Raleway"/>
              <a:buNone/>
            </a:pPr>
            <a:r>
              <a:rPr lang="nl" sz="1400" b="1" i="0" u="none" strike="noStrike" cap="none" baseline="0">
                <a:solidFill>
                  <a:srgbClr val="FF0000"/>
                </a:solidFill>
                <a:latin typeface="Raleway"/>
                <a:ea typeface="Raleway"/>
                <a:cs typeface="Raleway"/>
                <a:sym typeface="Raleway"/>
              </a:rPr>
              <a:t>+5%</a:t>
            </a:r>
          </a:p>
        </p:txBody>
      </p:sp>
      <p:cxnSp>
        <p:nvCxnSpPr>
          <p:cNvPr id="439" name="Shape 439"/>
          <p:cNvCxnSpPr/>
          <p:nvPr/>
        </p:nvCxnSpPr>
        <p:spPr>
          <a:xfrm rot="10800000" flipH="1">
            <a:off x="1445941" y="1430351"/>
            <a:ext cx="1817070" cy="709020"/>
          </a:xfrm>
          <a:prstGeom prst="straightConnector1">
            <a:avLst/>
          </a:prstGeom>
          <a:noFill/>
          <a:ln w="25400" cap="flat" cmpd="sng">
            <a:solidFill>
              <a:schemeClr val="accent1"/>
            </a:solidFill>
            <a:prstDash val="solid"/>
            <a:round/>
            <a:headEnd type="none" w="med" len="med"/>
            <a:tailEnd type="triangle" w="lg" len="lg"/>
          </a:ln>
          <a:effectLst>
            <a:outerShdw blurRad="39999" dist="20000" dir="5400000" rotWithShape="0">
              <a:srgbClr val="000000">
                <a:alpha val="36862"/>
              </a:srgbClr>
            </a:outerShdw>
          </a:effectLst>
        </p:spPr>
      </p:cxnSp>
      <p:cxnSp>
        <p:nvCxnSpPr>
          <p:cNvPr id="440" name="Shape 440"/>
          <p:cNvCxnSpPr/>
          <p:nvPr/>
        </p:nvCxnSpPr>
        <p:spPr>
          <a:xfrm rot="10800000" flipH="1">
            <a:off x="2861675" y="1821176"/>
            <a:ext cx="396075" cy="172270"/>
          </a:xfrm>
          <a:prstGeom prst="straightConnector1">
            <a:avLst/>
          </a:prstGeom>
          <a:noFill/>
          <a:ln w="25400" cap="flat" cmpd="sng">
            <a:solidFill>
              <a:schemeClr val="accent1"/>
            </a:solidFill>
            <a:prstDash val="solid"/>
            <a:round/>
            <a:headEnd type="none" w="med" len="med"/>
            <a:tailEnd type="triangle" w="lg" len="lg"/>
          </a:ln>
          <a:effectLst>
            <a:outerShdw blurRad="39999" dist="20000" dir="5400000" rotWithShape="0">
              <a:srgbClr val="000000">
                <a:alpha val="36862"/>
              </a:srgbClr>
            </a:outerShdw>
          </a:effectLst>
        </p:spPr>
      </p:cxnSp>
      <p:cxnSp>
        <p:nvCxnSpPr>
          <p:cNvPr id="441" name="Shape 441"/>
          <p:cNvCxnSpPr/>
          <p:nvPr/>
        </p:nvCxnSpPr>
        <p:spPr>
          <a:xfrm rot="10800000">
            <a:off x="4010690" y="1802246"/>
            <a:ext cx="333333" cy="158103"/>
          </a:xfrm>
          <a:prstGeom prst="straightConnector1">
            <a:avLst/>
          </a:prstGeom>
          <a:noFill/>
          <a:ln w="25400" cap="flat" cmpd="sng">
            <a:solidFill>
              <a:schemeClr val="accent1"/>
            </a:solidFill>
            <a:prstDash val="solid"/>
            <a:round/>
            <a:headEnd type="none" w="med" len="med"/>
            <a:tailEnd type="triangle" w="lg" len="lg"/>
          </a:ln>
          <a:effectLst>
            <a:outerShdw blurRad="39999" dist="20000" dir="5400000" rotWithShape="0">
              <a:srgbClr val="000000">
                <a:alpha val="36862"/>
              </a:srgbClr>
            </a:outerShdw>
          </a:effectLst>
        </p:spPr>
      </p:cxnSp>
      <p:cxnSp>
        <p:nvCxnSpPr>
          <p:cNvPr id="442" name="Shape 442"/>
          <p:cNvCxnSpPr/>
          <p:nvPr/>
        </p:nvCxnSpPr>
        <p:spPr>
          <a:xfrm rot="10800000">
            <a:off x="4095522" y="1494049"/>
            <a:ext cx="1709297" cy="499392"/>
          </a:xfrm>
          <a:prstGeom prst="straightConnector1">
            <a:avLst/>
          </a:prstGeom>
          <a:noFill/>
          <a:ln w="25400" cap="flat" cmpd="sng">
            <a:solidFill>
              <a:schemeClr val="accent1"/>
            </a:solidFill>
            <a:prstDash val="solid"/>
            <a:round/>
            <a:headEnd type="none" w="med" len="med"/>
            <a:tailEnd type="triangle" w="lg" len="lg"/>
          </a:ln>
          <a:effectLst>
            <a:outerShdw blurRad="39999" dist="20000" dir="5400000" rotWithShape="0">
              <a:srgbClr val="000000">
                <a:alpha val="36862"/>
              </a:srgbClr>
            </a:outerShdw>
          </a:effectLst>
        </p:spPr>
      </p:cxnSp>
      <p:pic>
        <p:nvPicPr>
          <p:cNvPr id="443" name="Shape 443" descr="Multcolor_icons.eps"/>
          <p:cNvPicPr preferRelativeResize="0"/>
          <p:nvPr/>
        </p:nvPicPr>
        <p:blipFill rotWithShape="1">
          <a:blip r:embed="rId5">
            <a:alphaModFix/>
          </a:blip>
          <a:srcRect b="76666"/>
          <a:stretch/>
        </p:blipFill>
        <p:spPr>
          <a:xfrm>
            <a:off x="2191321" y="2444195"/>
            <a:ext cx="905272" cy="643728"/>
          </a:xfrm>
          <a:prstGeom prst="rect">
            <a:avLst/>
          </a:prstGeom>
          <a:noFill/>
          <a:ln>
            <a:noFill/>
          </a:ln>
        </p:spPr>
      </p:pic>
      <p:pic>
        <p:nvPicPr>
          <p:cNvPr id="444" name="Shape 444" descr="Multcolor_icons.eps"/>
          <p:cNvPicPr preferRelativeResize="0"/>
          <p:nvPr/>
        </p:nvPicPr>
        <p:blipFill rotWithShape="1">
          <a:blip r:embed="rId5">
            <a:alphaModFix/>
          </a:blip>
          <a:srcRect b="76666"/>
          <a:stretch/>
        </p:blipFill>
        <p:spPr>
          <a:xfrm>
            <a:off x="3943849" y="2464799"/>
            <a:ext cx="905272" cy="643728"/>
          </a:xfrm>
          <a:prstGeom prst="rect">
            <a:avLst/>
          </a:prstGeom>
          <a:noFill/>
          <a:ln>
            <a:noFill/>
          </a:ln>
        </p:spPr>
      </p:pic>
      <p:pic>
        <p:nvPicPr>
          <p:cNvPr id="445" name="Shape 445" descr="Multcolor_icons.eps"/>
          <p:cNvPicPr preferRelativeResize="0"/>
          <p:nvPr/>
        </p:nvPicPr>
        <p:blipFill rotWithShape="1">
          <a:blip r:embed="rId5">
            <a:alphaModFix/>
          </a:blip>
          <a:srcRect b="76666"/>
          <a:stretch/>
        </p:blipFill>
        <p:spPr>
          <a:xfrm>
            <a:off x="5635948" y="2485546"/>
            <a:ext cx="905272" cy="643728"/>
          </a:xfrm>
          <a:prstGeom prst="rect">
            <a:avLst/>
          </a:prstGeom>
          <a:noFill/>
          <a:ln>
            <a:noFill/>
          </a:ln>
        </p:spPr>
      </p:pic>
      <p:sp>
        <p:nvSpPr>
          <p:cNvPr id="24" name="Shape 433"/>
          <p:cNvSpPr txBox="1"/>
          <p:nvPr/>
        </p:nvSpPr>
        <p:spPr>
          <a:xfrm>
            <a:off x="340911" y="3041576"/>
            <a:ext cx="6552644" cy="26085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nl" sz="900" b="1" i="0" u="none" strike="noStrike" cap="none" baseline="0" dirty="0">
                <a:solidFill>
                  <a:schemeClr val="dk1"/>
                </a:solidFill>
                <a:latin typeface="Raleway ExtraBold" panose="020B0604020202020204" charset="0"/>
                <a:ea typeface="Arial"/>
                <a:cs typeface="Arial"/>
                <a:sym typeface="Arial"/>
              </a:rPr>
              <a:t> Persoonlijke verkoop</a:t>
            </a:r>
            <a:r>
              <a:rPr lang="nl" sz="900" b="0" i="0" u="none" strike="noStrike" cap="none" baseline="0" dirty="0">
                <a:solidFill>
                  <a:schemeClr val="dk1"/>
                </a:solidFill>
                <a:latin typeface="Raleway ExtraBold" panose="020B0604020202020204" charset="0"/>
                <a:ea typeface="Arial"/>
                <a:cs typeface="Arial"/>
                <a:sym typeface="Arial"/>
              </a:rPr>
              <a:t>	</a:t>
            </a:r>
            <a:r>
              <a:rPr lang="nl" sz="900" b="1" i="0" u="none" strike="noStrike" cap="none" baseline="0" dirty="0">
                <a:solidFill>
                  <a:schemeClr val="dk1"/>
                </a:solidFill>
                <a:latin typeface="Raleway ExtraBold" panose="020B0604020202020204" charset="0"/>
                <a:ea typeface="Arial"/>
                <a:cs typeface="Arial"/>
                <a:sym typeface="Arial"/>
              </a:rPr>
              <a:t>           Persoonlijke Verkoop                 Persoonlijke Verkoop             Persoonlijke Verkoop</a:t>
            </a:r>
            <a:r>
              <a:rPr lang="nl" sz="900" b="0" i="0" u="none" strike="noStrike" cap="none" baseline="0" dirty="0">
                <a:solidFill>
                  <a:schemeClr val="dk1"/>
                </a:solidFill>
                <a:latin typeface="Raleway ExtraBold" panose="020B0604020202020204" charset="0"/>
                <a:ea typeface="Arial"/>
                <a:cs typeface="Arial"/>
                <a:sym typeface="Arial"/>
              </a:rPr>
              <a:t> </a:t>
            </a:r>
            <a:r>
              <a:rPr lang="nl" sz="900" b="1" i="0" u="none" strike="noStrike" cap="none" baseline="0" dirty="0">
                <a:solidFill>
                  <a:schemeClr val="dk1"/>
                </a:solidFill>
                <a:latin typeface="Raleway ExtraBold" panose="020B0604020202020204" charset="0"/>
                <a:ea typeface="Arial"/>
                <a:cs typeface="Arial"/>
                <a:sym typeface="Arial"/>
              </a:rPr>
              <a:t>                    </a:t>
            </a:r>
          </a:p>
        </p:txBody>
      </p:sp>
      <p:sp>
        <p:nvSpPr>
          <p:cNvPr id="2" name="TextBox 1"/>
          <p:cNvSpPr txBox="1"/>
          <p:nvPr/>
        </p:nvSpPr>
        <p:spPr>
          <a:xfrm>
            <a:off x="445702" y="3254610"/>
            <a:ext cx="6278788" cy="1077218"/>
          </a:xfrm>
          <a:prstGeom prst="rect">
            <a:avLst/>
          </a:prstGeom>
          <a:noFill/>
        </p:spPr>
        <p:txBody>
          <a:bodyPr wrap="square" rtlCol="0">
            <a:spAutoFit/>
          </a:bodyPr>
          <a:lstStyle/>
          <a:p>
            <a:r>
              <a:rPr lang="en-GB" sz="1600" b="1" dirty="0" err="1">
                <a:solidFill>
                  <a:schemeClr val="bg1"/>
                </a:solidFill>
              </a:rPr>
              <a:t>september</a:t>
            </a:r>
            <a:r>
              <a:rPr lang="en-GB" sz="1600" b="1" dirty="0">
                <a:solidFill>
                  <a:schemeClr val="bg1"/>
                </a:solidFill>
              </a:rPr>
              <a:t>             </a:t>
            </a:r>
            <a:r>
              <a:rPr lang="en-GB" sz="1600" b="1" dirty="0" err="1">
                <a:solidFill>
                  <a:schemeClr val="bg1"/>
                </a:solidFill>
              </a:rPr>
              <a:t>oktober</a:t>
            </a:r>
            <a:r>
              <a:rPr lang="en-GB" sz="1600" b="1" dirty="0">
                <a:solidFill>
                  <a:schemeClr val="bg1"/>
                </a:solidFill>
              </a:rPr>
              <a:t>               </a:t>
            </a:r>
            <a:r>
              <a:rPr lang="en-GB" sz="1600" b="1" dirty="0" err="1">
                <a:solidFill>
                  <a:schemeClr val="bg1"/>
                </a:solidFill>
              </a:rPr>
              <a:t>november</a:t>
            </a:r>
            <a:r>
              <a:rPr lang="en-GB" sz="1600" b="1" dirty="0">
                <a:solidFill>
                  <a:schemeClr val="bg1"/>
                </a:solidFill>
              </a:rPr>
              <a:t>           </a:t>
            </a:r>
            <a:r>
              <a:rPr lang="en-GB" sz="1600" b="1" dirty="0" err="1">
                <a:solidFill>
                  <a:schemeClr val="bg1"/>
                </a:solidFill>
              </a:rPr>
              <a:t>december</a:t>
            </a:r>
            <a:endParaRPr lang="en-GB" sz="1600" b="1" dirty="0">
              <a:solidFill>
                <a:schemeClr val="bg1"/>
              </a:solidFill>
            </a:endParaRPr>
          </a:p>
          <a:p>
            <a:r>
              <a:rPr lang="en-GB" dirty="0"/>
              <a:t/>
            </a:r>
            <a:br>
              <a:rPr lang="en-GB" dirty="0"/>
            </a:br>
            <a:endParaRPr lang="en-GB" dirty="0"/>
          </a:p>
        </p:txBody>
      </p:sp>
    </p:spTree>
    <p:extLst>
      <p:ext uri="{BB962C8B-B14F-4D97-AF65-F5344CB8AC3E}">
        <p14:creationId xmlns:p14="http://schemas.microsoft.com/office/powerpoint/2010/main" val="1501538811"/>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r" rtl="0"/>
            <a:fld id="{A768D587-C510-4A23-831E-9B5FFE0DB4B7}" type="slidenum">
              <a:rPr/>
              <a:pPr/>
              <a:t>24</a:t>
            </a:fld>
            <a:endParaRPr lang="nl"/>
          </a:p>
        </p:txBody>
      </p:sp>
      <p:sp>
        <p:nvSpPr>
          <p:cNvPr id="5" name="TextBox 4"/>
          <p:cNvSpPr txBox="1"/>
          <p:nvPr/>
        </p:nvSpPr>
        <p:spPr>
          <a:xfrm>
            <a:off x="5757038" y="1375399"/>
            <a:ext cx="3163809" cy="1384995"/>
          </a:xfrm>
          <a:prstGeom prst="rect">
            <a:avLst/>
          </a:prstGeom>
          <a:noFill/>
        </p:spPr>
        <p:txBody>
          <a:bodyPr wrap="square" rtlCol="0">
            <a:spAutoFit/>
          </a:bodyPr>
          <a:lstStyle/>
          <a:p>
            <a:pPr algn="l" rtl="0" fontAlgn="ctr"/>
            <a:r>
              <a:rPr lang="nl" sz="2100" b="1" i="0" u="none" baseline="0" dirty="0">
                <a:latin typeface="Raleway"/>
              </a:rPr>
              <a:t>Star Elite: 400 PV, 1.800 DV (900 Maximumvolumeregel)</a:t>
            </a:r>
          </a:p>
          <a:p>
            <a:endParaRPr lang="nl" sz="2100" dirty="0">
              <a:latin typeface="Raleway"/>
            </a:endParaRPr>
          </a:p>
        </p:txBody>
      </p:sp>
      <p:sp>
        <p:nvSpPr>
          <p:cNvPr id="6" name="TextBox 5"/>
          <p:cNvSpPr txBox="1"/>
          <p:nvPr/>
        </p:nvSpPr>
        <p:spPr>
          <a:xfrm>
            <a:off x="307298" y="3007174"/>
            <a:ext cx="8595618" cy="1643527"/>
          </a:xfrm>
          <a:prstGeom prst="rect">
            <a:avLst/>
          </a:prstGeom>
          <a:noFill/>
        </p:spPr>
        <p:txBody>
          <a:bodyPr wrap="square" rtlCol="0">
            <a:spAutoFit/>
          </a:bodyPr>
          <a:lstStyle/>
          <a:p>
            <a:pPr lvl="0" algn="l" rtl="0" eaLnBrk="0" hangingPunct="0">
              <a:spcBef>
                <a:spcPct val="30000"/>
              </a:spcBef>
              <a:defRPr/>
            </a:pPr>
            <a:r>
              <a:rPr lang="nl" sz="1600" b="0" i="0" u="none" baseline="0" dirty="0">
                <a:latin typeface="Arvo" panose="02000000000000000000" pitchFamily="2" charset="0"/>
              </a:rPr>
              <a:t>Wanneer </a:t>
            </a:r>
            <a:r>
              <a:rPr lang="nl-NL" sz="1600" b="0" i="0" u="none" baseline="0" dirty="0">
                <a:latin typeface="Arvo" panose="02000000000000000000" pitchFamily="2" charset="0"/>
              </a:rPr>
              <a:t>je</a:t>
            </a:r>
            <a:r>
              <a:rPr lang="nl" sz="1600" b="0" i="0" u="none" baseline="0" dirty="0">
                <a:latin typeface="Arvo" panose="02000000000000000000" pitchFamily="2" charset="0"/>
              </a:rPr>
              <a:t> promoveert tot Star Elite binnen </a:t>
            </a:r>
            <a:r>
              <a:rPr lang="nl-NL" sz="1600" b="0" i="0" u="none" baseline="0" dirty="0">
                <a:latin typeface="Arvo" panose="02000000000000000000" pitchFamily="2" charset="0"/>
              </a:rPr>
              <a:t>jouw</a:t>
            </a:r>
            <a:r>
              <a:rPr lang="nl" sz="1600" b="0" i="0" u="none" baseline="0" dirty="0">
                <a:latin typeface="Arvo" panose="02000000000000000000" pitchFamily="2" charset="0"/>
              </a:rPr>
              <a:t> registratiemaand + eerste 3 volle maanden, dan ontvang </a:t>
            </a:r>
            <a:r>
              <a:rPr lang="nl-NL" sz="1600" b="0" i="0" u="none" baseline="0" dirty="0">
                <a:latin typeface="Arvo" panose="02000000000000000000" pitchFamily="2" charset="0"/>
              </a:rPr>
              <a:t>je</a:t>
            </a:r>
            <a:r>
              <a:rPr lang="nl" sz="1600" b="0" i="0" u="none" baseline="0" dirty="0">
                <a:latin typeface="Arvo" panose="02000000000000000000" pitchFamily="2" charset="0"/>
              </a:rPr>
              <a:t> een </a:t>
            </a:r>
            <a:r>
              <a:rPr lang="nl" sz="1600" b="1" i="0" u="none" baseline="0" dirty="0">
                <a:latin typeface="Arvo" panose="02000000000000000000" pitchFamily="2" charset="0"/>
              </a:rPr>
              <a:t>eenmalige bonus</a:t>
            </a:r>
            <a:r>
              <a:rPr lang="nl" sz="1600" b="0" i="0" u="none" baseline="0" dirty="0">
                <a:latin typeface="Arvo" panose="02000000000000000000" pitchFamily="2" charset="0"/>
              </a:rPr>
              <a:t>. Wanneer </a:t>
            </a:r>
            <a:r>
              <a:rPr lang="nl-NL" sz="1600" b="0" i="0" u="none" baseline="0" dirty="0">
                <a:latin typeface="Arvo" panose="02000000000000000000" pitchFamily="2" charset="0"/>
              </a:rPr>
              <a:t>je je </a:t>
            </a:r>
            <a:r>
              <a:rPr lang="nl" sz="1600" b="0" i="0" u="none" baseline="0" dirty="0">
                <a:latin typeface="Arvo" panose="02000000000000000000" pitchFamily="2" charset="0"/>
              </a:rPr>
              <a:t>kwalificeert als een Star Elite of hoger, en iemand die </a:t>
            </a:r>
            <a:r>
              <a:rPr lang="nl-NL" sz="1600" b="0" i="0" u="none" baseline="0" dirty="0">
                <a:latin typeface="Arvo" panose="02000000000000000000" pitchFamily="2" charset="0"/>
              </a:rPr>
              <a:t>je</a:t>
            </a:r>
            <a:r>
              <a:rPr lang="nl" sz="1600" b="0" i="0" u="none" baseline="0" dirty="0">
                <a:latin typeface="Arvo" panose="02000000000000000000" pitchFamily="2" charset="0"/>
              </a:rPr>
              <a:t> sponsort helpt te promoveren naar Star Elite binnen hun eerste 3 volle maanden, dan ontvang </a:t>
            </a:r>
            <a:r>
              <a:rPr lang="nl-NL" sz="1600" b="0" i="0" u="none" baseline="0" dirty="0">
                <a:latin typeface="Arvo" panose="02000000000000000000" pitchFamily="2" charset="0"/>
              </a:rPr>
              <a:t>je</a:t>
            </a:r>
            <a:r>
              <a:rPr lang="nl" sz="1600" b="0" i="0" u="none" baseline="0" dirty="0">
                <a:latin typeface="Arvo" panose="02000000000000000000" pitchFamily="2" charset="0"/>
              </a:rPr>
              <a:t> een </a:t>
            </a:r>
            <a:r>
              <a:rPr lang="nl" sz="1600" b="1" i="0" u="none" baseline="0" dirty="0">
                <a:latin typeface="Arvo" panose="02000000000000000000" pitchFamily="2" charset="0"/>
              </a:rPr>
              <a:t>matching</a:t>
            </a:r>
            <a:r>
              <a:rPr lang="nl" sz="1600" b="0" i="0" u="none" baseline="0" dirty="0">
                <a:latin typeface="Arvo" panose="02000000000000000000" pitchFamily="2" charset="0"/>
              </a:rPr>
              <a:t> Star Elite Advancement Bonus. </a:t>
            </a:r>
          </a:p>
          <a:p>
            <a:pPr lvl="0" algn="l" rtl="0" eaLnBrk="0" hangingPunct="0">
              <a:spcBef>
                <a:spcPct val="30000"/>
              </a:spcBef>
              <a:defRPr/>
            </a:pPr>
            <a:r>
              <a:rPr lang="nl" sz="1600" b="0" i="0" u="none" baseline="0" dirty="0">
                <a:latin typeface="Arvo" panose="02000000000000000000" pitchFamily="2" charset="0"/>
              </a:rPr>
              <a:t>Terwijl </a:t>
            </a:r>
            <a:r>
              <a:rPr lang="nl-NL" sz="1600" b="0" i="0" u="none" baseline="0" dirty="0">
                <a:latin typeface="Arvo" panose="02000000000000000000" pitchFamily="2" charset="0"/>
              </a:rPr>
              <a:t>je jouw </a:t>
            </a:r>
            <a:r>
              <a:rPr lang="nl" sz="1600" b="0" i="0" u="none" baseline="0" dirty="0">
                <a:latin typeface="Arvo" panose="02000000000000000000" pitchFamily="2" charset="0"/>
              </a:rPr>
              <a:t>eigen Advancement bonus slechts eenmaal kunt ontvangen, kun </a:t>
            </a:r>
            <a:r>
              <a:rPr lang="nl-NL" sz="1600" b="0" i="0" u="none" baseline="0" dirty="0">
                <a:latin typeface="Arvo" panose="02000000000000000000" pitchFamily="2" charset="0"/>
              </a:rPr>
              <a:t>je</a:t>
            </a:r>
            <a:r>
              <a:rPr lang="nl" sz="1600" b="0" i="0" u="none" baseline="0" dirty="0">
                <a:latin typeface="Arvo" panose="02000000000000000000" pitchFamily="2" charset="0"/>
              </a:rPr>
              <a:t> de Matching Star Elite Advancement Bonus oneindig keer verdienen.</a:t>
            </a:r>
          </a:p>
        </p:txBody>
      </p:sp>
      <p:sp>
        <p:nvSpPr>
          <p:cNvPr id="9" name="Rectangle 32"/>
          <p:cNvSpPr>
            <a:spLocks noChangeArrowheads="1"/>
          </p:cNvSpPr>
          <p:nvPr/>
        </p:nvSpPr>
        <p:spPr bwMode="gray">
          <a:xfrm>
            <a:off x="400735" y="373851"/>
            <a:ext cx="8520112"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p>
            <a:pPr algn="l" rtl="0">
              <a:lnSpc>
                <a:spcPct val="90000"/>
              </a:lnSpc>
            </a:pPr>
            <a:r>
              <a:rPr lang="nl" sz="2500" b="1" i="0" u="none" baseline="0" dirty="0">
                <a:solidFill>
                  <a:srgbClr val="6D6D6D"/>
                </a:solidFill>
                <a:latin typeface="Raleway"/>
                <a:cs typeface="Raleway"/>
              </a:rPr>
              <a:t>Star Elite Advancement Bonus - Eerste 3 volle maanden</a:t>
            </a:r>
          </a:p>
        </p:txBody>
      </p:sp>
      <p:graphicFrame>
        <p:nvGraphicFramePr>
          <p:cNvPr id="2" name="Table 1"/>
          <p:cNvGraphicFramePr>
            <a:graphicFrameLocks noGrp="1"/>
          </p:cNvGraphicFramePr>
          <p:nvPr>
            <p:extLst>
              <p:ext uri="{D42A27DB-BD31-4B8C-83A1-F6EECF244321}">
                <p14:modId xmlns:p14="http://schemas.microsoft.com/office/powerpoint/2010/main" val="4125771017"/>
              </p:ext>
            </p:extLst>
          </p:nvPr>
        </p:nvGraphicFramePr>
        <p:xfrm>
          <a:off x="400735" y="1135062"/>
          <a:ext cx="5356303" cy="1517187"/>
        </p:xfrm>
        <a:graphic>
          <a:graphicData uri="http://schemas.openxmlformats.org/drawingml/2006/table">
            <a:tbl>
              <a:tblPr>
                <a:tableStyleId>{5C22544A-7EE6-4342-B048-85BDC9FD1C3A}</a:tableStyleId>
              </a:tblPr>
              <a:tblGrid>
                <a:gridCol w="4138529">
                  <a:extLst>
                    <a:ext uri="{9D8B030D-6E8A-4147-A177-3AD203B41FA5}">
                      <a16:colId xmlns="" xmlns:a16="http://schemas.microsoft.com/office/drawing/2014/main" val="20000"/>
                    </a:ext>
                  </a:extLst>
                </a:gridCol>
                <a:gridCol w="1217774">
                  <a:extLst>
                    <a:ext uri="{9D8B030D-6E8A-4147-A177-3AD203B41FA5}">
                      <a16:colId xmlns="" xmlns:a16="http://schemas.microsoft.com/office/drawing/2014/main" val="20001"/>
                    </a:ext>
                  </a:extLst>
                </a:gridCol>
              </a:tblGrid>
              <a:tr h="669462">
                <a:tc>
                  <a:txBody>
                    <a:bodyPr/>
                    <a:lstStyle/>
                    <a:p>
                      <a:pPr algn="ctr" rtl="0" fontAlgn="ctr"/>
                      <a:r>
                        <a:rPr lang="nl" sz="2000" b="0" i="0" u="none" strike="noStrike" baseline="0">
                          <a:effectLst/>
                        </a:rPr>
                        <a:t>Star Elite Advancement Bonus</a:t>
                      </a:r>
                      <a:endParaRPr lang="nl" sz="2000" b="0" i="0" u="none" strike="noStrike" dirty="0">
                        <a:solidFill>
                          <a:srgbClr val="000000"/>
                        </a:solidFill>
                        <a:effectLst/>
                        <a:latin typeface="Arvo"/>
                      </a:endParaRPr>
                    </a:p>
                  </a:txBody>
                  <a:tcPr marL="9525" marR="9525" marT="9525" marB="0" anchor="ctr">
                    <a:solidFill>
                      <a:schemeClr val="bg1">
                        <a:lumMod val="75000"/>
                      </a:schemeClr>
                    </a:solidFill>
                  </a:tcPr>
                </a:tc>
                <a:tc>
                  <a:txBody>
                    <a:bodyPr/>
                    <a:lstStyle/>
                    <a:p>
                      <a:pPr algn="ctr" rtl="0" fontAlgn="ctr"/>
                      <a:r>
                        <a:rPr lang="nl" sz="2000" b="0" i="0" u="none" strike="noStrike" baseline="0">
                          <a:effectLst/>
                        </a:rPr>
                        <a:t>€ 90,00</a:t>
                      </a:r>
                      <a:endParaRPr lang="nl" sz="2000" b="1" i="0" u="none" strike="noStrike" dirty="0">
                        <a:solidFill>
                          <a:srgbClr val="000000"/>
                        </a:solidFill>
                        <a:effectLst/>
                        <a:latin typeface="Arvo"/>
                      </a:endParaRPr>
                    </a:p>
                  </a:txBody>
                  <a:tcPr marL="9525" marR="9525" marT="9525" marB="0" anchor="ctr">
                    <a:solidFill>
                      <a:schemeClr val="accent2">
                        <a:lumMod val="60000"/>
                        <a:lumOff val="40000"/>
                      </a:schemeClr>
                    </a:solidFill>
                  </a:tcPr>
                </a:tc>
                <a:extLst>
                  <a:ext uri="{0D108BD9-81ED-4DB2-BD59-A6C34878D82A}">
                    <a16:rowId xmlns="" xmlns:a16="http://schemas.microsoft.com/office/drawing/2014/main" val="10000"/>
                  </a:ext>
                </a:extLst>
              </a:tr>
              <a:tr h="847725">
                <a:tc>
                  <a:txBody>
                    <a:bodyPr/>
                    <a:lstStyle/>
                    <a:p>
                      <a:pPr algn="ctr" rtl="0" fontAlgn="ctr"/>
                      <a:r>
                        <a:rPr lang="nl" sz="2000" b="0" i="0" u="none" strike="noStrike" baseline="0">
                          <a:effectLst/>
                        </a:rPr>
                        <a:t>Matching Star Elite Advancement Bonus</a:t>
                      </a:r>
                      <a:endParaRPr lang="nl" sz="2000" b="0" i="0" u="none" strike="noStrike" dirty="0">
                        <a:solidFill>
                          <a:srgbClr val="000000"/>
                        </a:solidFill>
                        <a:effectLst/>
                        <a:latin typeface="Arvo"/>
                      </a:endParaRPr>
                    </a:p>
                  </a:txBody>
                  <a:tcPr marL="9525" marR="9525" marT="9525" marB="0" anchor="ctr">
                    <a:solidFill>
                      <a:schemeClr val="bg1">
                        <a:lumMod val="75000"/>
                      </a:schemeClr>
                    </a:solidFill>
                  </a:tcPr>
                </a:tc>
                <a:tc>
                  <a:txBody>
                    <a:bodyPr/>
                    <a:lstStyle/>
                    <a:p>
                      <a:pPr algn="ctr" rtl="0" fontAlgn="ctr"/>
                      <a:r>
                        <a:rPr lang="nl" sz="2000" b="0" i="0" u="none" strike="noStrike" baseline="0">
                          <a:effectLst/>
                        </a:rPr>
                        <a:t>€ 90,00</a:t>
                      </a:r>
                      <a:endParaRPr lang="nl" sz="2000" b="1" i="0" u="none" strike="noStrike" dirty="0">
                        <a:solidFill>
                          <a:srgbClr val="000000"/>
                        </a:solidFill>
                        <a:effectLst/>
                        <a:latin typeface="Arvo"/>
                      </a:endParaRPr>
                    </a:p>
                  </a:txBody>
                  <a:tcPr marL="9525" marR="9525" marT="9525" marB="0" anchor="ctr">
                    <a:solidFill>
                      <a:schemeClr val="accent2">
                        <a:lumMod val="60000"/>
                        <a:lumOff val="40000"/>
                      </a:schemeClr>
                    </a:solidFill>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1505788349"/>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00735" y="1031606"/>
            <a:ext cx="4005231" cy="4052241"/>
          </a:xfrm>
        </p:spPr>
        <p:txBody>
          <a:bodyPr>
            <a:normAutofit lnSpcReduction="10000"/>
          </a:bodyPr>
          <a:lstStyle/>
          <a:p>
            <a:pPr marL="0" indent="0" algn="l" rtl="0">
              <a:lnSpc>
                <a:spcPct val="110000"/>
              </a:lnSpc>
              <a:buNone/>
            </a:pPr>
            <a:r>
              <a:rPr lang="nl" sz="1700" b="0" i="0" u="none" baseline="0" dirty="0">
                <a:latin typeface="Arvo" panose="02000000000000000000" pitchFamily="2" charset="0"/>
              </a:rPr>
              <a:t>Help uw nieuwe IBO's </a:t>
            </a:r>
            <a:r>
              <a:rPr lang="nl" sz="1700" b="1" i="0" u="none" baseline="0" dirty="0">
                <a:latin typeface="Arvo" panose="02000000000000000000" pitchFamily="2" charset="0"/>
              </a:rPr>
              <a:t>Star Elite</a:t>
            </a:r>
            <a:r>
              <a:rPr lang="nl" sz="1700" b="0" i="0" u="none" baseline="0" dirty="0">
                <a:latin typeface="Arvo" panose="02000000000000000000" pitchFamily="2" charset="0"/>
              </a:rPr>
              <a:t> te bereiken gedurende hun </a:t>
            </a:r>
            <a:r>
              <a:rPr lang="nl" sz="1700" b="0" i="0" u="sng" baseline="0" dirty="0">
                <a:latin typeface="Arvo" panose="02000000000000000000" pitchFamily="2" charset="0"/>
              </a:rPr>
              <a:t>eerste drie volle maanden</a:t>
            </a:r>
            <a:r>
              <a:rPr lang="nl" sz="1700" b="0" i="0" u="none" baseline="0" dirty="0">
                <a:latin typeface="Arvo" panose="02000000000000000000" pitchFamily="2" charset="0"/>
              </a:rPr>
              <a:t>:</a:t>
            </a:r>
          </a:p>
          <a:p>
            <a:pPr algn="l" rtl="0">
              <a:buFont typeface="Arial"/>
              <a:buAutoNum type="arabicPeriod"/>
            </a:pPr>
            <a:r>
              <a:rPr lang="nl" sz="1600" b="0" i="0" u="none" baseline="0" dirty="0">
                <a:latin typeface="Arvo" panose="02000000000000000000" pitchFamily="2" charset="0"/>
                <a:ea typeface="Arvo" panose="02000000000000000000" pitchFamily="2" charset="0"/>
              </a:rPr>
              <a:t>Verdien tot </a:t>
            </a:r>
            <a:r>
              <a:rPr lang="nl" sz="1600" b="1" i="0" u="none" baseline="0" dirty="0">
                <a:latin typeface="Arvo" panose="02000000000000000000" pitchFamily="2" charset="0"/>
                <a:ea typeface="Arvo" panose="02000000000000000000" pitchFamily="2" charset="0"/>
              </a:rPr>
              <a:t>25%</a:t>
            </a:r>
            <a:r>
              <a:rPr lang="nl" sz="1600" b="0" i="0" u="none" baseline="0" dirty="0">
                <a:latin typeface="Arvo" panose="02000000000000000000" pitchFamily="2" charset="0"/>
                <a:ea typeface="Arvo" panose="02000000000000000000" pitchFamily="2" charset="0"/>
              </a:rPr>
              <a:t> op de Retailverkoopbonus.</a:t>
            </a:r>
          </a:p>
          <a:p>
            <a:pPr algn="l" rtl="0">
              <a:buFont typeface="Arial"/>
              <a:buAutoNum type="arabicPeriod"/>
            </a:pPr>
            <a:r>
              <a:rPr lang="nl" sz="1600" b="0" i="0" u="none" baseline="0" dirty="0">
                <a:latin typeface="Arvo" panose="02000000000000000000" pitchFamily="2" charset="0"/>
                <a:ea typeface="Arvo" panose="02000000000000000000" pitchFamily="2" charset="0"/>
              </a:rPr>
              <a:t>Verdien </a:t>
            </a:r>
            <a:r>
              <a:rPr lang="nl" sz="1600" b="1" i="0" u="none" baseline="0" dirty="0">
                <a:latin typeface="Arvo" panose="02000000000000000000" pitchFamily="2" charset="0"/>
                <a:ea typeface="Arvo" panose="02000000000000000000" pitchFamily="2" charset="0"/>
              </a:rPr>
              <a:t>5%</a:t>
            </a:r>
            <a:r>
              <a:rPr lang="nl" sz="1600" b="0" i="0" u="none" baseline="0" dirty="0">
                <a:latin typeface="Arvo" panose="02000000000000000000" pitchFamily="2" charset="0"/>
                <a:ea typeface="Arvo" panose="02000000000000000000" pitchFamily="2" charset="0"/>
              </a:rPr>
              <a:t> Fast Start Bonus op de persoonlijke verkoop van </a:t>
            </a:r>
            <a:r>
              <a:rPr lang="nl" sz="1600" dirty="0">
                <a:latin typeface="Arvo" panose="02000000000000000000" pitchFamily="2" charset="0"/>
                <a:ea typeface="Arvo" panose="02000000000000000000" pitchFamily="2" charset="0"/>
              </a:rPr>
              <a:t>jouw </a:t>
            </a:r>
            <a:r>
              <a:rPr lang="nl" sz="1600" b="0" i="0" u="none" baseline="0" dirty="0">
                <a:latin typeface="Arvo" panose="02000000000000000000" pitchFamily="2" charset="0"/>
                <a:ea typeface="Arvo" panose="02000000000000000000" pitchFamily="2" charset="0"/>
              </a:rPr>
              <a:t>nieuwe IBO's.</a:t>
            </a:r>
          </a:p>
          <a:p>
            <a:pPr algn="l" rtl="0">
              <a:buAutoNum type="arabicPeriod"/>
            </a:pPr>
            <a:r>
              <a:rPr lang="nl" sz="1600" b="0" i="0" u="none" baseline="0" dirty="0">
                <a:latin typeface="Arvo" panose="02000000000000000000" pitchFamily="2" charset="0"/>
                <a:ea typeface="Arvo" panose="02000000000000000000" pitchFamily="2" charset="0"/>
              </a:rPr>
              <a:t>Help je nieuwe IBO's samen te werken met hun rekruten zodat zij voordeel kunnen hebben van de </a:t>
            </a:r>
            <a:r>
              <a:rPr lang="nl" sz="1600" b="1" i="0" u="none" baseline="0" dirty="0">
                <a:latin typeface="Arvo" panose="02000000000000000000" pitchFamily="2" charset="0"/>
                <a:ea typeface="Arvo" panose="02000000000000000000" pitchFamily="2" charset="0"/>
              </a:rPr>
              <a:t>5%</a:t>
            </a:r>
            <a:r>
              <a:rPr lang="nl" sz="1600" b="0" i="0" u="none" baseline="0" dirty="0">
                <a:latin typeface="Arvo" panose="02000000000000000000" pitchFamily="2" charset="0"/>
                <a:ea typeface="Arvo" panose="02000000000000000000" pitchFamily="2" charset="0"/>
              </a:rPr>
              <a:t> Fast Start Bonus.</a:t>
            </a:r>
          </a:p>
          <a:p>
            <a:pPr algn="l" rtl="0">
              <a:buAutoNum type="arabicPeriod"/>
            </a:pPr>
            <a:r>
              <a:rPr lang="nl" sz="1600" b="0" i="0" u="none" baseline="0" dirty="0">
                <a:latin typeface="Arvo" panose="02000000000000000000" pitchFamily="2" charset="0"/>
                <a:ea typeface="Arvo" panose="02000000000000000000" pitchFamily="2" charset="0"/>
              </a:rPr>
              <a:t>Bereik Star Elite binnen 3 maanden en verdien de </a:t>
            </a:r>
            <a:r>
              <a:rPr lang="nl" sz="1600" b="1" i="0" u="none" baseline="0" dirty="0">
                <a:latin typeface="Arvo" panose="02000000000000000000" pitchFamily="2" charset="0"/>
                <a:ea typeface="Arvo" panose="02000000000000000000" pitchFamily="2" charset="0"/>
                <a:cs typeface="Arial"/>
              </a:rPr>
              <a:t>€ 90</a:t>
            </a:r>
            <a:r>
              <a:rPr lang="nl" sz="1600" b="1" i="0" u="none" baseline="0" dirty="0">
                <a:latin typeface="Arvo" panose="02000000000000000000" pitchFamily="2" charset="0"/>
                <a:ea typeface="Arvo" panose="02000000000000000000" pitchFamily="2" charset="0"/>
              </a:rPr>
              <a:t> </a:t>
            </a:r>
            <a:r>
              <a:rPr lang="nl" sz="1600" b="0" i="0" u="none" baseline="0" dirty="0">
                <a:latin typeface="Arvo" panose="02000000000000000000" pitchFamily="2" charset="0"/>
                <a:ea typeface="Arvo" panose="02000000000000000000" pitchFamily="2" charset="0"/>
              </a:rPr>
              <a:t>Promotiebonus. Match dit met hun </a:t>
            </a:r>
            <a:r>
              <a:rPr lang="nl" sz="1600" b="1" i="0" u="none" baseline="0" dirty="0">
                <a:latin typeface="Arvo" panose="02000000000000000000" pitchFamily="2" charset="0"/>
                <a:ea typeface="Arvo" panose="02000000000000000000" pitchFamily="2" charset="0"/>
              </a:rPr>
              <a:t>WAAROM</a:t>
            </a:r>
            <a:r>
              <a:rPr lang="nl" sz="1600" b="0" i="0" u="none" baseline="0" dirty="0">
                <a:latin typeface="Arvo" panose="02000000000000000000" pitchFamily="2" charset="0"/>
                <a:ea typeface="Arvo" panose="02000000000000000000" pitchFamily="2" charset="0"/>
              </a:rPr>
              <a:t>.</a:t>
            </a:r>
          </a:p>
          <a:p>
            <a:pPr algn="l" rtl="0">
              <a:buAutoNum type="arabicPeriod"/>
            </a:pPr>
            <a:r>
              <a:rPr lang="nl" sz="1600" b="0" i="0" u="none" baseline="0" dirty="0">
                <a:latin typeface="Arvo" panose="02000000000000000000" pitchFamily="2" charset="0"/>
                <a:ea typeface="Arvo" panose="02000000000000000000" pitchFamily="2" charset="0"/>
              </a:rPr>
              <a:t>Word een Star in jouw eerste maand om de Unilevelbonus te verdienen.</a:t>
            </a:r>
          </a:p>
          <a:p>
            <a:pPr marL="0" indent="0" algn="l" rtl="0">
              <a:buNone/>
            </a:pPr>
            <a:endParaRPr lang="nl" sz="1600" dirty="0">
              <a:latin typeface="Arvo" panose="02000000000000000000" pitchFamily="2" charset="0"/>
              <a:ea typeface="Arvo" panose="02000000000000000000" pitchFamily="2" charset="0"/>
            </a:endParaRPr>
          </a:p>
          <a:p>
            <a:pPr marL="0" indent="0" algn="l" rtl="0">
              <a:lnSpc>
                <a:spcPct val="80000"/>
              </a:lnSpc>
              <a:buNone/>
            </a:pPr>
            <a:endParaRPr lang="nl" sz="1600" dirty="0">
              <a:latin typeface="Arvo" panose="02000000000000000000" pitchFamily="2" charset="0"/>
              <a:ea typeface="Arvo" panose="02000000000000000000" pitchFamily="2" charset="0"/>
            </a:endParaRPr>
          </a:p>
          <a:p>
            <a:pPr marL="0" indent="0" algn="l" rtl="0">
              <a:lnSpc>
                <a:spcPct val="80000"/>
              </a:lnSpc>
              <a:buNone/>
            </a:pPr>
            <a:endParaRPr lang="nl" sz="1600" dirty="0">
              <a:latin typeface="Arvo" panose="02000000000000000000" pitchFamily="2" charset="0"/>
              <a:ea typeface="Arvo" panose="02000000000000000000" pitchFamily="2" charset="0"/>
            </a:endParaRPr>
          </a:p>
        </p:txBody>
      </p:sp>
      <p:sp>
        <p:nvSpPr>
          <p:cNvPr id="4" name="Rectangle 32"/>
          <p:cNvSpPr>
            <a:spLocks noChangeArrowheads="1"/>
          </p:cNvSpPr>
          <p:nvPr/>
        </p:nvSpPr>
        <p:spPr bwMode="gray">
          <a:xfrm>
            <a:off x="400735" y="470925"/>
            <a:ext cx="8520112"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p>
            <a:pPr algn="l" rtl="0">
              <a:lnSpc>
                <a:spcPct val="90000"/>
              </a:lnSpc>
            </a:pPr>
            <a:r>
              <a:rPr lang="nl" sz="2500" b="1" i="0" u="none" baseline="0">
                <a:solidFill>
                  <a:srgbClr val="6D6D6D"/>
                </a:solidFill>
                <a:latin typeface="Raleway"/>
                <a:cs typeface="Raleway"/>
              </a:rPr>
              <a:t>Maximaliseren Fast Start Bonus</a:t>
            </a:r>
          </a:p>
        </p:txBody>
      </p:sp>
      <p:pic>
        <p:nvPicPr>
          <p:cNvPr id="5" name="Picture 4" descr="Depositphotos_76748777_l-2015.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73729" y="1231523"/>
            <a:ext cx="4676750" cy="3241114"/>
          </a:xfrm>
          <a:prstGeom prst="rect">
            <a:avLst/>
          </a:prstGeom>
        </p:spPr>
      </p:pic>
      <p:sp>
        <p:nvSpPr>
          <p:cNvPr id="2" name="Slide Number Placeholder 1"/>
          <p:cNvSpPr>
            <a:spLocks noGrp="1"/>
          </p:cNvSpPr>
          <p:nvPr>
            <p:ph type="sldNum" sz="quarter" idx="12"/>
          </p:nvPr>
        </p:nvSpPr>
        <p:spPr/>
        <p:txBody>
          <a:bodyPr/>
          <a:lstStyle/>
          <a:p>
            <a:pPr algn="r" rtl="0"/>
            <a:fld id="{2675D372-C998-EB46-8612-7A986FA468DD}" type="slidenum">
              <a:rPr/>
              <a:t>25</a:t>
            </a:fld>
            <a:endParaRPr lang="nl"/>
          </a:p>
        </p:txBody>
      </p:sp>
    </p:spTree>
    <p:extLst>
      <p:ext uri="{BB962C8B-B14F-4D97-AF65-F5344CB8AC3E}">
        <p14:creationId xmlns:p14="http://schemas.microsoft.com/office/powerpoint/2010/main" val="34334449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7Convention3_TIT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23"/>
            <a:ext cx="9181705" cy="5152023"/>
          </a:xfrm>
          <a:prstGeom prst="rect">
            <a:avLst/>
          </a:prstGeom>
          <a:solidFill>
            <a:srgbClr val="EBD191"/>
          </a:solidFill>
          <a:ln>
            <a:solidFill>
              <a:srgbClr val="EBD191"/>
            </a:solidFill>
          </a:ln>
        </p:spPr>
      </p:pic>
      <p:sp>
        <p:nvSpPr>
          <p:cNvPr id="2" name="Slide Number Placeholder 1"/>
          <p:cNvSpPr>
            <a:spLocks noGrp="1"/>
          </p:cNvSpPr>
          <p:nvPr>
            <p:ph type="sldNum" sz="quarter" idx="12"/>
          </p:nvPr>
        </p:nvSpPr>
        <p:spPr/>
        <p:txBody>
          <a:bodyPr/>
          <a:lstStyle/>
          <a:p>
            <a:pPr algn="r" rtl="0"/>
            <a:fld id="{5D2249FC-4CA2-4D05-AF94-0EC46A99354B}" type="slidenum">
              <a:rPr/>
              <a:pPr/>
              <a:t>26</a:t>
            </a:fld>
            <a:endParaRPr lang="nl"/>
          </a:p>
        </p:txBody>
      </p:sp>
      <p:sp>
        <p:nvSpPr>
          <p:cNvPr id="6" name="Rectangle 6"/>
          <p:cNvSpPr>
            <a:spLocks noGrp="1" noChangeArrowheads="1"/>
          </p:cNvSpPr>
          <p:nvPr>
            <p:ph type="ctrTitle"/>
          </p:nvPr>
        </p:nvSpPr>
        <p:spPr>
          <a:xfrm>
            <a:off x="3970011" y="3786613"/>
            <a:ext cx="5173989" cy="1164002"/>
          </a:xfrm>
        </p:spPr>
        <p:txBody>
          <a:bodyPr>
            <a:normAutofit/>
          </a:bodyPr>
          <a:lstStyle/>
          <a:p>
            <a:pPr algn="r" rtl="0" eaLnBrk="1" hangingPunct="1">
              <a:lnSpc>
                <a:spcPct val="90000"/>
              </a:lnSpc>
            </a:pPr>
            <a:r>
              <a:rPr lang="nl" sz="3500" b="1" i="0" u="none" baseline="0" dirty="0">
                <a:solidFill>
                  <a:schemeClr val="bg1"/>
                </a:solidFill>
                <a:latin typeface="Raleway"/>
                <a:ea typeface="Arvo" panose="02000000000000000000" pitchFamily="2" charset="0"/>
                <a:cs typeface="Raleway"/>
              </a:rPr>
              <a:t>EEN TEAM OPBOUWEN</a:t>
            </a:r>
          </a:p>
        </p:txBody>
      </p:sp>
      <p:sp>
        <p:nvSpPr>
          <p:cNvPr id="12" name="5-Point Star 11"/>
          <p:cNvSpPr/>
          <p:nvPr/>
        </p:nvSpPr>
        <p:spPr>
          <a:xfrm>
            <a:off x="355757" y="150034"/>
            <a:ext cx="620786" cy="620785"/>
          </a:xfrm>
          <a:prstGeom prst="star5">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sp>
        <p:nvSpPr>
          <p:cNvPr id="25" name="Rectangle 24"/>
          <p:cNvSpPr/>
          <p:nvPr/>
        </p:nvSpPr>
        <p:spPr>
          <a:xfrm>
            <a:off x="880524" y="452883"/>
            <a:ext cx="1697524" cy="1184940"/>
          </a:xfrm>
          <a:prstGeom prst="rect">
            <a:avLst/>
          </a:prstGeom>
        </p:spPr>
        <p:txBody>
          <a:bodyPr wrap="square">
            <a:spAutoFit/>
          </a:bodyPr>
          <a:lstStyle/>
          <a:p>
            <a:pPr algn="l" rtl="0"/>
            <a:r>
              <a:rPr lang="nl" sz="1500" b="1" i="0" u="none" baseline="0" dirty="0">
                <a:solidFill>
                  <a:srgbClr val="DE0120"/>
                </a:solidFill>
                <a:latin typeface="Raleway ExtraBold"/>
                <a:cs typeface="Raleway Heavy"/>
              </a:rPr>
              <a:t>1. DOEN</a:t>
            </a:r>
          </a:p>
          <a:p>
            <a:pPr algn="l" rtl="0"/>
            <a:r>
              <a:rPr lang="nl" sz="1400" b="1" i="0" u="none" baseline="0" dirty="0">
                <a:latin typeface="Raleway ExtraBold"/>
              </a:rPr>
              <a:t>Wees een goed voorbeeld van verkopen en werving.</a:t>
            </a:r>
          </a:p>
        </p:txBody>
      </p:sp>
      <p:sp>
        <p:nvSpPr>
          <p:cNvPr id="26" name="Rectangle 25"/>
          <p:cNvSpPr/>
          <p:nvPr/>
        </p:nvSpPr>
        <p:spPr>
          <a:xfrm>
            <a:off x="3970011" y="402232"/>
            <a:ext cx="1800360" cy="1184940"/>
          </a:xfrm>
          <a:prstGeom prst="rect">
            <a:avLst/>
          </a:prstGeom>
        </p:spPr>
        <p:txBody>
          <a:bodyPr wrap="square">
            <a:spAutoFit/>
          </a:bodyPr>
          <a:lstStyle/>
          <a:p>
            <a:pPr algn="l" rtl="0"/>
            <a:r>
              <a:rPr lang="nl" sz="1500" b="1" i="0" u="none" baseline="0" dirty="0">
                <a:solidFill>
                  <a:srgbClr val="FF9A29"/>
                </a:solidFill>
                <a:latin typeface="Raleway ExtraBold"/>
                <a:cs typeface="Raleway Heavy"/>
              </a:rPr>
              <a:t>2. VINDEN</a:t>
            </a:r>
          </a:p>
          <a:p>
            <a:pPr algn="l" rtl="0"/>
            <a:r>
              <a:rPr lang="nl" sz="1400" b="1" i="0" u="none" baseline="0" dirty="0">
                <a:latin typeface="Raleway ExtraBold"/>
              </a:rPr>
              <a:t>Vind ontluikend talent - IBO's die actief sponsoren en ontwikkelen.</a:t>
            </a:r>
          </a:p>
        </p:txBody>
      </p:sp>
      <p:pic>
        <p:nvPicPr>
          <p:cNvPr id="29" name="Picture 28" descr="gb_01144 [Converted].eps"/>
          <p:cNvPicPr>
            <a:picLocks noChangeAspect="1"/>
          </p:cNvPicPr>
          <p:nvPr/>
        </p:nvPicPr>
        <p:blipFill rotWithShape="1">
          <a:blip r:embed="rId4">
            <a:extLst>
              <a:ext uri="{28A0092B-C50C-407E-A947-70E740481C1C}">
                <a14:useLocalDpi xmlns:a14="http://schemas.microsoft.com/office/drawing/2010/main" val="0"/>
              </a:ext>
            </a:extLst>
          </a:blip>
          <a:srcRect b="6091"/>
          <a:stretch/>
        </p:blipFill>
        <p:spPr>
          <a:xfrm>
            <a:off x="900869" y="257232"/>
            <a:ext cx="4330970" cy="3422183"/>
          </a:xfrm>
          <a:prstGeom prst="rect">
            <a:avLst/>
          </a:prstGeom>
        </p:spPr>
      </p:pic>
      <p:sp>
        <p:nvSpPr>
          <p:cNvPr id="27" name="Rectangle 26"/>
          <p:cNvSpPr/>
          <p:nvPr/>
        </p:nvSpPr>
        <p:spPr>
          <a:xfrm>
            <a:off x="4011034" y="2859171"/>
            <a:ext cx="2726510" cy="754053"/>
          </a:xfrm>
          <a:prstGeom prst="rect">
            <a:avLst/>
          </a:prstGeom>
        </p:spPr>
        <p:txBody>
          <a:bodyPr wrap="square">
            <a:spAutoFit/>
          </a:bodyPr>
          <a:lstStyle/>
          <a:p>
            <a:pPr algn="l" rtl="0"/>
            <a:r>
              <a:rPr lang="nl" sz="1500" b="1" i="0" u="none" baseline="0" dirty="0">
                <a:solidFill>
                  <a:schemeClr val="accent1">
                    <a:lumMod val="40000"/>
                    <a:lumOff val="60000"/>
                  </a:schemeClr>
                </a:solidFill>
                <a:latin typeface="Raleway ExtraBold"/>
                <a:cs typeface="Raleway Heavy"/>
              </a:rPr>
              <a:t>3. ONTWIKKELEN</a:t>
            </a:r>
          </a:p>
          <a:p>
            <a:pPr algn="l" rtl="0"/>
            <a:r>
              <a:rPr lang="nl" sz="1400" b="1" i="0" u="none" baseline="0" dirty="0">
                <a:solidFill>
                  <a:schemeClr val="bg1"/>
                </a:solidFill>
                <a:latin typeface="Raleway ExtraBold"/>
              </a:rPr>
              <a:t>Help ontluikend talent de volgende rang te behalen.</a:t>
            </a:r>
          </a:p>
        </p:txBody>
      </p:sp>
      <p:sp>
        <p:nvSpPr>
          <p:cNvPr id="28" name="Rectangle 27"/>
          <p:cNvSpPr/>
          <p:nvPr/>
        </p:nvSpPr>
        <p:spPr>
          <a:xfrm>
            <a:off x="279431" y="2863828"/>
            <a:ext cx="3601312" cy="323165"/>
          </a:xfrm>
          <a:prstGeom prst="rect">
            <a:avLst/>
          </a:prstGeom>
        </p:spPr>
        <p:txBody>
          <a:bodyPr wrap="square">
            <a:spAutoFit/>
          </a:bodyPr>
          <a:lstStyle/>
          <a:p>
            <a:pPr algn="l" rtl="0"/>
            <a:r>
              <a:rPr lang="nl" sz="1500" b="1" i="0" u="none" baseline="0" dirty="0">
                <a:solidFill>
                  <a:srgbClr val="6CBF19"/>
                </a:solidFill>
                <a:latin typeface="Raleway ExtraBold"/>
                <a:cs typeface="Raleway Heavy"/>
              </a:rPr>
              <a:t>4. </a:t>
            </a:r>
            <a:r>
              <a:rPr lang="nl-NL" sz="1500" b="1" i="0" u="none" baseline="0" dirty="0">
                <a:solidFill>
                  <a:srgbClr val="6CBF19"/>
                </a:solidFill>
                <a:latin typeface="Raleway ExtraBold"/>
                <a:cs typeface="Raleway Heavy"/>
              </a:rPr>
              <a:t>BETER TEVEEL</a:t>
            </a:r>
            <a:endParaRPr lang="nl" sz="1500" b="1" i="0" u="none" baseline="0" dirty="0">
              <a:solidFill>
                <a:srgbClr val="6CBF19"/>
              </a:solidFill>
              <a:latin typeface="Raleway ExtraBold"/>
              <a:cs typeface="Raleway Heavy"/>
            </a:endParaRPr>
          </a:p>
        </p:txBody>
      </p:sp>
      <p:sp>
        <p:nvSpPr>
          <p:cNvPr id="11" name="5-Point Star 10"/>
          <p:cNvSpPr/>
          <p:nvPr/>
        </p:nvSpPr>
        <p:spPr>
          <a:xfrm>
            <a:off x="5149585" y="123369"/>
            <a:ext cx="620786" cy="620785"/>
          </a:xfrm>
          <a:prstGeom prst="star5">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sp>
        <p:nvSpPr>
          <p:cNvPr id="13" name="5-Point Star 12"/>
          <p:cNvSpPr/>
          <p:nvPr/>
        </p:nvSpPr>
        <p:spPr>
          <a:xfrm>
            <a:off x="5209689" y="2228866"/>
            <a:ext cx="620786" cy="620785"/>
          </a:xfrm>
          <a:prstGeom prst="star5">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spTree>
    <p:extLst>
      <p:ext uri="{BB962C8B-B14F-4D97-AF65-F5344CB8AC3E}">
        <p14:creationId xmlns:p14="http://schemas.microsoft.com/office/powerpoint/2010/main" val="603997656"/>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80">
                                          <p:stCondLst>
                                            <p:cond delay="0"/>
                                          </p:stCondLst>
                                        </p:cTn>
                                        <p:tgtEl>
                                          <p:spTgt spid="13"/>
                                        </p:tgtEl>
                                      </p:cBhvr>
                                    </p:animEffect>
                                    <p:anim calcmode="lin" valueType="num">
                                      <p:cBhvr>
                                        <p:cTn id="4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5" dur="26">
                                          <p:stCondLst>
                                            <p:cond delay="650"/>
                                          </p:stCondLst>
                                        </p:cTn>
                                        <p:tgtEl>
                                          <p:spTgt spid="13"/>
                                        </p:tgtEl>
                                      </p:cBhvr>
                                      <p:to x="100000" y="60000"/>
                                    </p:animScale>
                                    <p:animScale>
                                      <p:cBhvr>
                                        <p:cTn id="46" dur="166" decel="50000">
                                          <p:stCondLst>
                                            <p:cond delay="676"/>
                                          </p:stCondLst>
                                        </p:cTn>
                                        <p:tgtEl>
                                          <p:spTgt spid="13"/>
                                        </p:tgtEl>
                                      </p:cBhvr>
                                      <p:to x="100000" y="100000"/>
                                    </p:animScale>
                                    <p:animScale>
                                      <p:cBhvr>
                                        <p:cTn id="47" dur="26">
                                          <p:stCondLst>
                                            <p:cond delay="1312"/>
                                          </p:stCondLst>
                                        </p:cTn>
                                        <p:tgtEl>
                                          <p:spTgt spid="13"/>
                                        </p:tgtEl>
                                      </p:cBhvr>
                                      <p:to x="100000" y="80000"/>
                                    </p:animScale>
                                    <p:animScale>
                                      <p:cBhvr>
                                        <p:cTn id="48" dur="166" decel="50000">
                                          <p:stCondLst>
                                            <p:cond delay="1338"/>
                                          </p:stCondLst>
                                        </p:cTn>
                                        <p:tgtEl>
                                          <p:spTgt spid="13"/>
                                        </p:tgtEl>
                                      </p:cBhvr>
                                      <p:to x="100000" y="100000"/>
                                    </p:animScale>
                                    <p:animScale>
                                      <p:cBhvr>
                                        <p:cTn id="49" dur="26">
                                          <p:stCondLst>
                                            <p:cond delay="1642"/>
                                          </p:stCondLst>
                                        </p:cTn>
                                        <p:tgtEl>
                                          <p:spTgt spid="13"/>
                                        </p:tgtEl>
                                      </p:cBhvr>
                                      <p:to x="100000" y="90000"/>
                                    </p:animScale>
                                    <p:animScale>
                                      <p:cBhvr>
                                        <p:cTn id="50" dur="166" decel="50000">
                                          <p:stCondLst>
                                            <p:cond delay="1668"/>
                                          </p:stCondLst>
                                        </p:cTn>
                                        <p:tgtEl>
                                          <p:spTgt spid="13"/>
                                        </p:tgtEl>
                                      </p:cBhvr>
                                      <p:to x="100000" y="100000"/>
                                    </p:animScale>
                                    <p:animScale>
                                      <p:cBhvr>
                                        <p:cTn id="51" dur="26">
                                          <p:stCondLst>
                                            <p:cond delay="1808"/>
                                          </p:stCondLst>
                                        </p:cTn>
                                        <p:tgtEl>
                                          <p:spTgt spid="13"/>
                                        </p:tgtEl>
                                      </p:cBhvr>
                                      <p:to x="100000" y="95000"/>
                                    </p:animScale>
                                    <p:animScale>
                                      <p:cBhvr>
                                        <p:cTn id="52"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54"/>
          <p:cNvGrpSpPr>
            <a:grpSpLocks/>
          </p:cNvGrpSpPr>
          <p:nvPr/>
        </p:nvGrpSpPr>
        <p:grpSpPr bwMode="auto">
          <a:xfrm>
            <a:off x="4151146" y="991897"/>
            <a:ext cx="3979542" cy="453439"/>
            <a:chOff x="2133" y="1636"/>
            <a:chExt cx="1715" cy="732"/>
          </a:xfrm>
          <a:solidFill>
            <a:schemeClr val="accent5">
              <a:lumMod val="60000"/>
              <a:lumOff val="40000"/>
            </a:schemeClr>
          </a:solidFill>
        </p:grpSpPr>
        <p:sp>
          <p:nvSpPr>
            <p:cNvPr id="16" name="Rectangle 49"/>
            <p:cNvSpPr>
              <a:spLocks noChangeArrowheads="1"/>
            </p:cNvSpPr>
            <p:nvPr/>
          </p:nvSpPr>
          <p:spPr bwMode="auto">
            <a:xfrm>
              <a:off x="2133" y="1636"/>
              <a:ext cx="1715" cy="732"/>
            </a:xfrm>
            <a:prstGeom prst="rect">
              <a:avLst/>
            </a:prstGeom>
            <a:grp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 dirty="0">
                <a:latin typeface="Raleway"/>
              </a:endParaRPr>
            </a:p>
          </p:txBody>
        </p:sp>
        <p:sp>
          <p:nvSpPr>
            <p:cNvPr id="17" name="Rectangle 50"/>
            <p:cNvSpPr>
              <a:spLocks noChangeArrowheads="1"/>
            </p:cNvSpPr>
            <p:nvPr/>
          </p:nvSpPr>
          <p:spPr bwMode="auto">
            <a:xfrm flipV="1">
              <a:off x="2166" y="1740"/>
              <a:ext cx="1633" cy="350"/>
            </a:xfrm>
            <a:prstGeom prst="rect">
              <a:avLst/>
            </a:prstGeom>
            <a:grp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 dirty="0">
                <a:latin typeface="Raleway"/>
              </a:endParaRPr>
            </a:p>
          </p:txBody>
        </p:sp>
      </p:grpSp>
      <p:sp>
        <p:nvSpPr>
          <p:cNvPr id="3" name="Rectangle 1"/>
          <p:cNvSpPr>
            <a:spLocks noChangeArrowheads="1"/>
          </p:cNvSpPr>
          <p:nvPr/>
        </p:nvSpPr>
        <p:spPr bwMode="auto">
          <a:xfrm>
            <a:off x="685800" y="1911085"/>
            <a:ext cx="39395" cy="48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76176" rIns="0" bIns="3808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 sz="600" b="0" i="0" u="none" strike="noStrike" cap="none" normalizeH="0" baseline="0">
                <a:ln>
                  <a:noFill/>
                </a:ln>
                <a:solidFill>
                  <a:schemeClr val="tx1"/>
                </a:solidFill>
                <a:effectLst/>
                <a:latin typeface="Raleway"/>
              </a:rPr>
              <a:t/>
            </a:r>
            <a:br>
              <a:rPr kumimoji="0" lang="nl" sz="600" b="0" i="0" u="none" strike="noStrike" cap="none" normalizeH="0" baseline="0">
                <a:ln>
                  <a:noFill/>
                </a:ln>
                <a:solidFill>
                  <a:schemeClr val="tx1"/>
                </a:solidFill>
                <a:effectLst/>
                <a:latin typeface="Raleway"/>
              </a:rPr>
            </a:br>
            <a:endParaRPr kumimoji="0" lang="nl" altLang="en-US" sz="1800" b="0" i="0" u="none" strike="noStrike" cap="none" normalizeH="0" baseline="0" dirty="0">
              <a:ln>
                <a:noFill/>
              </a:ln>
              <a:solidFill>
                <a:schemeClr val="tx1"/>
              </a:solidFill>
              <a:effectLst/>
              <a:latin typeface="Raleway"/>
            </a:endParaRPr>
          </a:p>
        </p:txBody>
      </p:sp>
      <p:sp>
        <p:nvSpPr>
          <p:cNvPr id="9" name="Rectangle 32"/>
          <p:cNvSpPr>
            <a:spLocks noChangeArrowheads="1"/>
          </p:cNvSpPr>
          <p:nvPr/>
        </p:nvSpPr>
        <p:spPr bwMode="gray">
          <a:xfrm>
            <a:off x="400735" y="337755"/>
            <a:ext cx="8520112"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p>
            <a:pPr algn="l" rtl="0">
              <a:lnSpc>
                <a:spcPct val="90000"/>
              </a:lnSpc>
            </a:pPr>
            <a:r>
              <a:rPr lang="nl" sz="2500" b="1" i="0" u="none" baseline="0">
                <a:solidFill>
                  <a:srgbClr val="6D6D6D"/>
                </a:solidFill>
                <a:latin typeface="Raleway"/>
                <a:cs typeface="Raleway"/>
              </a:rPr>
              <a:t>Carrièrepad naar Ace Royal (Teamleider)</a:t>
            </a:r>
          </a:p>
        </p:txBody>
      </p:sp>
      <p:grpSp>
        <p:nvGrpSpPr>
          <p:cNvPr id="6" name="Group 56"/>
          <p:cNvGrpSpPr>
            <a:grpSpLocks/>
          </p:cNvGrpSpPr>
          <p:nvPr/>
        </p:nvGrpSpPr>
        <p:grpSpPr bwMode="auto">
          <a:xfrm>
            <a:off x="8136888" y="985278"/>
            <a:ext cx="982453" cy="453439"/>
            <a:chOff x="3841" y="980"/>
            <a:chExt cx="1715" cy="732"/>
          </a:xfrm>
          <a:solidFill>
            <a:srgbClr val="0070C0"/>
          </a:solidFill>
        </p:grpSpPr>
        <p:sp>
          <p:nvSpPr>
            <p:cNvPr id="7" name="Rectangle 46"/>
            <p:cNvSpPr>
              <a:spLocks noChangeArrowheads="1"/>
            </p:cNvSpPr>
            <p:nvPr/>
          </p:nvSpPr>
          <p:spPr bwMode="auto">
            <a:xfrm>
              <a:off x="3841" y="980"/>
              <a:ext cx="1715" cy="732"/>
            </a:xfrm>
            <a:prstGeom prst="rect">
              <a:avLst/>
            </a:prstGeom>
            <a:grp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 dirty="0">
                <a:latin typeface="Raleway"/>
              </a:endParaRPr>
            </a:p>
          </p:txBody>
        </p:sp>
        <p:sp>
          <p:nvSpPr>
            <p:cNvPr id="10" name="Rectangle 47"/>
            <p:cNvSpPr>
              <a:spLocks noChangeArrowheads="1"/>
            </p:cNvSpPr>
            <p:nvPr/>
          </p:nvSpPr>
          <p:spPr bwMode="auto">
            <a:xfrm flipV="1">
              <a:off x="3882" y="1008"/>
              <a:ext cx="1633" cy="350"/>
            </a:xfrm>
            <a:prstGeom prst="rect">
              <a:avLst/>
            </a:prstGeom>
            <a:grp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 dirty="0">
                <a:latin typeface="Raleway"/>
              </a:endParaRPr>
            </a:p>
          </p:txBody>
        </p:sp>
      </p:grpSp>
      <p:sp>
        <p:nvSpPr>
          <p:cNvPr id="14" name="Rectangle 52"/>
          <p:cNvSpPr>
            <a:spLocks noChangeArrowheads="1"/>
          </p:cNvSpPr>
          <p:nvPr/>
        </p:nvSpPr>
        <p:spPr bwMode="auto">
          <a:xfrm>
            <a:off x="1125009" y="1003107"/>
            <a:ext cx="3014656" cy="435610"/>
          </a:xfrm>
          <a:prstGeom prst="rect">
            <a:avLst/>
          </a:prstGeom>
          <a:solidFill>
            <a:schemeClr val="accent2">
              <a:lumMod val="60000"/>
              <a:lumOff val="40000"/>
            </a:schemeClr>
          </a:solidFill>
          <a:ln w="9525">
            <a:solidFill>
              <a:schemeClr val="bg1"/>
            </a:solidFill>
            <a:miter lim="800000"/>
            <a:headEnd/>
            <a:tailEnd/>
          </a:ln>
          <a:effectLst/>
          <a:extLst/>
        </p:spPr>
        <p:txBody>
          <a:bodyPr wrap="none" anchor="ctr"/>
          <a:lstStyle/>
          <a:p>
            <a:endParaRPr lang="nl" dirty="0">
              <a:latin typeface="Raleway"/>
            </a:endParaRPr>
          </a:p>
        </p:txBody>
      </p:sp>
      <p:sp>
        <p:nvSpPr>
          <p:cNvPr id="20" name="Text Box 78"/>
          <p:cNvSpPr txBox="1">
            <a:spLocks noChangeArrowheads="1"/>
          </p:cNvSpPr>
          <p:nvPr/>
        </p:nvSpPr>
        <p:spPr bwMode="auto">
          <a:xfrm>
            <a:off x="1163587" y="1057073"/>
            <a:ext cx="297607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0">
              <a:spcBef>
                <a:spcPct val="50000"/>
              </a:spcBef>
            </a:pPr>
            <a:r>
              <a:rPr lang="nl" sz="1600" b="1" i="0" u="none" baseline="0">
                <a:latin typeface="Raleway"/>
              </a:rPr>
              <a:t>Aan de slag</a:t>
            </a:r>
          </a:p>
        </p:txBody>
      </p:sp>
      <p:sp>
        <p:nvSpPr>
          <p:cNvPr id="21" name="Text Box 78"/>
          <p:cNvSpPr txBox="1">
            <a:spLocks noChangeArrowheads="1"/>
          </p:cNvSpPr>
          <p:nvPr/>
        </p:nvSpPr>
        <p:spPr bwMode="auto">
          <a:xfrm>
            <a:off x="4741925" y="1059124"/>
            <a:ext cx="272256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0">
              <a:spcBef>
                <a:spcPct val="50000"/>
              </a:spcBef>
            </a:pPr>
            <a:r>
              <a:rPr lang="nl" sz="1600" b="1" i="0" u="none" baseline="0">
                <a:latin typeface="Raleway"/>
              </a:rPr>
              <a:t>Een team opbouwen</a:t>
            </a:r>
          </a:p>
        </p:txBody>
      </p:sp>
      <p:sp>
        <p:nvSpPr>
          <p:cNvPr id="22" name="Text Box 78"/>
          <p:cNvSpPr txBox="1">
            <a:spLocks noChangeArrowheads="1"/>
          </p:cNvSpPr>
          <p:nvPr/>
        </p:nvSpPr>
        <p:spPr bwMode="auto">
          <a:xfrm>
            <a:off x="7709376" y="1967281"/>
            <a:ext cx="1146259" cy="433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0">
              <a:lnSpc>
                <a:spcPct val="50000"/>
              </a:lnSpc>
              <a:spcBef>
                <a:spcPct val="50000"/>
              </a:spcBef>
            </a:pPr>
            <a:r>
              <a:rPr lang="nl" sz="1400" b="1" i="0" u="none" baseline="0">
                <a:solidFill>
                  <a:srgbClr val="FFFFFF"/>
                </a:solidFill>
                <a:latin typeface="Raleway"/>
              </a:rPr>
              <a:t>Team</a:t>
            </a:r>
          </a:p>
          <a:p>
            <a:pPr algn="ctr" rtl="0">
              <a:lnSpc>
                <a:spcPct val="50000"/>
              </a:lnSpc>
              <a:spcBef>
                <a:spcPct val="50000"/>
              </a:spcBef>
            </a:pPr>
            <a:r>
              <a:rPr lang="nl" sz="1400" b="1" i="0" u="none" baseline="0">
                <a:solidFill>
                  <a:srgbClr val="FFFFFF"/>
                </a:solidFill>
                <a:latin typeface="Raleway"/>
              </a:rPr>
              <a:t>Leider </a:t>
            </a:r>
          </a:p>
        </p:txBody>
      </p:sp>
      <p:sp>
        <p:nvSpPr>
          <p:cNvPr id="4" name="Slide Number Placeholder 3"/>
          <p:cNvSpPr>
            <a:spLocks noGrp="1"/>
          </p:cNvSpPr>
          <p:nvPr>
            <p:ph type="sldNum" sz="quarter" idx="12"/>
          </p:nvPr>
        </p:nvSpPr>
        <p:spPr/>
        <p:txBody>
          <a:bodyPr/>
          <a:lstStyle/>
          <a:p>
            <a:pPr algn="r" rtl="0"/>
            <a:fld id="{2675D372-C998-EB46-8612-7A986FA468DD}" type="slidenum">
              <a:rPr/>
              <a:t>27</a:t>
            </a:fld>
            <a:endParaRPr lang="nl"/>
          </a:p>
        </p:txBody>
      </p:sp>
      <p:sp>
        <p:nvSpPr>
          <p:cNvPr id="25" name="Text Box 78"/>
          <p:cNvSpPr txBox="1">
            <a:spLocks noChangeArrowheads="1"/>
          </p:cNvSpPr>
          <p:nvPr/>
        </p:nvSpPr>
        <p:spPr bwMode="auto">
          <a:xfrm>
            <a:off x="8029969" y="1010016"/>
            <a:ext cx="1193174" cy="47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0">
              <a:lnSpc>
                <a:spcPct val="60000"/>
              </a:lnSpc>
              <a:spcBef>
                <a:spcPct val="50000"/>
              </a:spcBef>
            </a:pPr>
            <a:r>
              <a:rPr lang="nl" sz="1400" b="1" i="0" u="none" baseline="0">
                <a:solidFill>
                  <a:srgbClr val="FFFFFF"/>
                </a:solidFill>
                <a:latin typeface="Raleway"/>
              </a:rPr>
              <a:t>Team</a:t>
            </a:r>
          </a:p>
          <a:p>
            <a:pPr algn="ctr" rtl="0">
              <a:lnSpc>
                <a:spcPct val="60000"/>
              </a:lnSpc>
              <a:spcBef>
                <a:spcPct val="50000"/>
              </a:spcBef>
            </a:pPr>
            <a:r>
              <a:rPr lang="nl" sz="1400" b="1" i="0" u="none" baseline="0">
                <a:solidFill>
                  <a:srgbClr val="FFFFFF"/>
                </a:solidFill>
                <a:latin typeface="Raleway"/>
              </a:rPr>
              <a:t>Leider</a:t>
            </a:r>
          </a:p>
        </p:txBody>
      </p:sp>
      <p:pic>
        <p:nvPicPr>
          <p:cNvPr id="18" name="Picture 17" descr="CAREER PATH 1.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449133"/>
            <a:ext cx="9214754" cy="2016025"/>
          </a:xfrm>
          <a:prstGeom prst="rect">
            <a:avLst/>
          </a:prstGeom>
        </p:spPr>
      </p:pic>
      <p:graphicFrame>
        <p:nvGraphicFramePr>
          <p:cNvPr id="23" name="Diagram 22"/>
          <p:cNvGraphicFramePr/>
          <p:nvPr>
            <p:extLst>
              <p:ext uri="{D42A27DB-BD31-4B8C-83A1-F6EECF244321}">
                <p14:modId xmlns:p14="http://schemas.microsoft.com/office/powerpoint/2010/main" val="1824751490"/>
              </p:ext>
            </p:extLst>
          </p:nvPr>
        </p:nvGraphicFramePr>
        <p:xfrm>
          <a:off x="5140" y="3065648"/>
          <a:ext cx="9144000" cy="18604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29617981"/>
      </p:ext>
    </p:extLst>
  </p:cSld>
  <p:clrMapOvr>
    <a:masterClrMapping/>
  </p:clrMapOvr>
  <p:transition spd="slow">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prstGeom prst="rect">
            <a:avLst/>
          </a:prstGeom>
        </p:spPr>
        <p:txBody>
          <a:bodyPr/>
          <a:lstStyle/>
          <a:p>
            <a:pPr algn="r" rtl="0"/>
            <a:fld id="{6947991C-8B71-42DE-A9EF-EB06DAB48D46}" type="slidenum">
              <a:rPr/>
              <a:pPr/>
              <a:t>28</a:t>
            </a:fld>
            <a:endParaRPr lang="nl"/>
          </a:p>
        </p:txBody>
      </p:sp>
      <p:pic>
        <p:nvPicPr>
          <p:cNvPr id="16" name="Picture 15"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51365" t="78721"/>
          <a:stretch/>
        </p:blipFill>
        <p:spPr>
          <a:xfrm>
            <a:off x="4393553" y="2050590"/>
            <a:ext cx="482256" cy="628032"/>
          </a:xfrm>
          <a:prstGeom prst="rect">
            <a:avLst/>
          </a:prstGeom>
        </p:spPr>
      </p:pic>
      <p:sp>
        <p:nvSpPr>
          <p:cNvPr id="20" name="TextBox 19"/>
          <p:cNvSpPr txBox="1"/>
          <p:nvPr/>
        </p:nvSpPr>
        <p:spPr>
          <a:xfrm>
            <a:off x="4227644" y="2713208"/>
            <a:ext cx="973034" cy="276999"/>
          </a:xfrm>
          <a:prstGeom prst="rect">
            <a:avLst/>
          </a:prstGeom>
          <a:noFill/>
        </p:spPr>
        <p:txBody>
          <a:bodyPr wrap="square" rtlCol="0">
            <a:spAutoFit/>
          </a:bodyPr>
          <a:lstStyle/>
          <a:p>
            <a:pPr algn="ctr" rtl="0"/>
            <a:r>
              <a:rPr lang="nl" sz="1200" b="1" i="0" u="none" baseline="0">
                <a:latin typeface="Raleway"/>
              </a:rPr>
              <a:t>150 PV</a:t>
            </a:r>
          </a:p>
        </p:txBody>
      </p:sp>
      <p:cxnSp>
        <p:nvCxnSpPr>
          <p:cNvPr id="5" name="Straight Connector 4"/>
          <p:cNvCxnSpPr/>
          <p:nvPr/>
        </p:nvCxnSpPr>
        <p:spPr>
          <a:xfrm flipV="1">
            <a:off x="4326025" y="3045426"/>
            <a:ext cx="363311" cy="341044"/>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V="1">
            <a:off x="4695815" y="3045426"/>
            <a:ext cx="0" cy="341044"/>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flipV="1">
            <a:off x="4704960" y="3045426"/>
            <a:ext cx="356626" cy="341044"/>
          </a:xfrm>
          <a:prstGeom prst="line">
            <a:avLst/>
          </a:prstGeom>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329187" y="3124800"/>
            <a:ext cx="3588484" cy="1718978"/>
          </a:xfrm>
          <a:prstGeom prst="rect">
            <a:avLst/>
          </a:prstGeom>
          <a:noFill/>
        </p:spPr>
        <p:txBody>
          <a:bodyPr wrap="square" rtlCol="0">
            <a:noAutofit/>
          </a:bodyPr>
          <a:lstStyle/>
          <a:p>
            <a:pPr algn="l" rtl="0"/>
            <a:r>
              <a:rPr lang="nl" sz="1200" b="0" i="0" u="none" baseline="0" dirty="0">
                <a:latin typeface="Arvo" panose="02000000000000000000" pitchFamily="2" charset="0"/>
              </a:rPr>
              <a:t>PV - </a:t>
            </a:r>
            <a:r>
              <a:rPr lang="en-GB" sz="1200" b="0" i="0" u="none" baseline="0" dirty="0">
                <a:latin typeface="Arvo" panose="02000000000000000000" pitchFamily="2" charset="0"/>
              </a:rPr>
              <a:t>Personal Volume</a:t>
            </a:r>
            <a:r>
              <a:rPr lang="nl" sz="1200" b="0" i="0" u="none" baseline="0" dirty="0">
                <a:latin typeface="Arvo" panose="02000000000000000000" pitchFamily="2" charset="0"/>
              </a:rPr>
              <a:t>: Het totale </a:t>
            </a:r>
            <a:r>
              <a:rPr lang="en-GB" sz="1200" b="0" i="0" u="none" baseline="0" dirty="0">
                <a:latin typeface="Arvo" panose="02000000000000000000" pitchFamily="2" charset="0"/>
              </a:rPr>
              <a:t>Qualifying Volume</a:t>
            </a:r>
            <a:r>
              <a:rPr lang="nl" sz="1200" b="0" i="0" u="none" baseline="0" dirty="0">
                <a:latin typeface="Arvo" panose="02000000000000000000" pitchFamily="2" charset="0"/>
              </a:rPr>
              <a:t>(QV) van </a:t>
            </a:r>
            <a:r>
              <a:rPr lang="nl-NL" sz="1200" b="0" i="0" u="none" baseline="0" dirty="0">
                <a:latin typeface="Arvo" panose="02000000000000000000" pitchFamily="2" charset="0"/>
              </a:rPr>
              <a:t>jouw</a:t>
            </a:r>
            <a:r>
              <a:rPr lang="nl" sz="1200" b="0" i="0" u="none" baseline="0" dirty="0">
                <a:latin typeface="Arvo" panose="02000000000000000000" pitchFamily="2" charset="0"/>
              </a:rPr>
              <a:t> persoonlijke aankopen en de aankopen van </a:t>
            </a:r>
            <a:r>
              <a:rPr lang="nl-NL" sz="1200" b="0" i="0" u="none" baseline="0" dirty="0">
                <a:latin typeface="Arvo" panose="02000000000000000000" pitchFamily="2" charset="0"/>
              </a:rPr>
              <a:t>jouw</a:t>
            </a:r>
            <a:r>
              <a:rPr lang="nl" sz="1200" b="0" i="0" u="none" baseline="0" dirty="0">
                <a:latin typeface="Arvo" panose="02000000000000000000" pitchFamily="2" charset="0"/>
              </a:rPr>
              <a:t> klanten (retail- en voorkeursklanten). De aankopen van downline-IBO's zijn hierbij NIET inbegrepen. </a:t>
            </a:r>
          </a:p>
          <a:p>
            <a:endParaRPr lang="nl" sz="1200" dirty="0">
              <a:latin typeface="Arvo" panose="02000000000000000000" pitchFamily="2" charset="0"/>
            </a:endParaRPr>
          </a:p>
          <a:p>
            <a:pPr algn="l" rtl="0"/>
            <a:r>
              <a:rPr lang="nl" sz="1200" b="0" i="0" u="none" baseline="0" dirty="0">
                <a:latin typeface="Arvo" panose="02000000000000000000" pitchFamily="2" charset="0"/>
              </a:rPr>
              <a:t>Het totale </a:t>
            </a:r>
            <a:r>
              <a:rPr lang="en-GB" sz="1200" b="0" i="0" u="none" baseline="0" dirty="0">
                <a:latin typeface="Arvo" panose="02000000000000000000" pitchFamily="2" charset="0"/>
              </a:rPr>
              <a:t>Personal Volume</a:t>
            </a:r>
            <a:r>
              <a:rPr lang="nl" sz="1200" b="0" i="0" u="none" baseline="0" dirty="0">
                <a:latin typeface="Arvo" panose="02000000000000000000" pitchFamily="2" charset="0"/>
              </a:rPr>
              <a:t>(PV) van </a:t>
            </a:r>
            <a:r>
              <a:rPr lang="nl-NL" sz="1200" b="0" i="0" u="none" baseline="0" dirty="0">
                <a:latin typeface="Arvo" panose="02000000000000000000" pitchFamily="2" charset="0"/>
              </a:rPr>
              <a:t>jou</a:t>
            </a:r>
            <a:r>
              <a:rPr lang="nl" sz="1200" b="0" i="0" u="none" baseline="0" dirty="0">
                <a:latin typeface="Arvo" panose="02000000000000000000" pitchFamily="2" charset="0"/>
              </a:rPr>
              <a:t> en alle IBO's in </a:t>
            </a:r>
            <a:r>
              <a:rPr lang="nl-NL" sz="1200" b="0" i="0" u="none" baseline="0" dirty="0">
                <a:latin typeface="Arvo" panose="02000000000000000000" pitchFamily="2" charset="0"/>
              </a:rPr>
              <a:t>je </a:t>
            </a:r>
            <a:r>
              <a:rPr lang="nl" sz="1200" b="0" i="0" u="none" baseline="0" dirty="0">
                <a:latin typeface="Arvo" panose="02000000000000000000" pitchFamily="2" charset="0"/>
              </a:rPr>
              <a:t>gehele downline. Dit gaat oneindig diep, ongeacht titels. Dit zal NOOIT afbreken.  </a:t>
            </a:r>
          </a:p>
          <a:p>
            <a:endParaRPr lang="nl" sz="1100" dirty="0">
              <a:latin typeface="Arvo" panose="02000000000000000000" pitchFamily="2" charset="0"/>
            </a:endParaRPr>
          </a:p>
          <a:p>
            <a:endParaRPr lang="nl" sz="1100" dirty="0">
              <a:latin typeface="Arvo" panose="02000000000000000000" pitchFamily="2" charset="0"/>
            </a:endParaRPr>
          </a:p>
        </p:txBody>
      </p:sp>
      <p:sp>
        <p:nvSpPr>
          <p:cNvPr id="39" name="TextBox 38"/>
          <p:cNvSpPr txBox="1"/>
          <p:nvPr/>
        </p:nvSpPr>
        <p:spPr>
          <a:xfrm>
            <a:off x="5362532" y="2050590"/>
            <a:ext cx="1980871" cy="461665"/>
          </a:xfrm>
          <a:prstGeom prst="rect">
            <a:avLst/>
          </a:prstGeom>
          <a:noFill/>
        </p:spPr>
        <p:txBody>
          <a:bodyPr wrap="square" rtlCol="0">
            <a:spAutoFit/>
          </a:bodyPr>
          <a:lstStyle/>
          <a:p>
            <a:pPr algn="l" rtl="0"/>
            <a:r>
              <a:rPr lang="nl" b="1" i="0" u="none" baseline="0">
                <a:latin typeface="Raleway"/>
              </a:rPr>
              <a:t>Builder-tak</a:t>
            </a:r>
          </a:p>
        </p:txBody>
      </p:sp>
      <p:sp>
        <p:nvSpPr>
          <p:cNvPr id="40" name="Rectangle 39"/>
          <p:cNvSpPr/>
          <p:nvPr/>
        </p:nvSpPr>
        <p:spPr>
          <a:xfrm>
            <a:off x="5583644" y="2434923"/>
            <a:ext cx="1468672" cy="461665"/>
          </a:xfrm>
          <a:prstGeom prst="rect">
            <a:avLst/>
          </a:prstGeom>
        </p:spPr>
        <p:txBody>
          <a:bodyPr wrap="none">
            <a:spAutoFit/>
          </a:bodyPr>
          <a:lstStyle/>
          <a:p>
            <a:pPr algn="l" rtl="0"/>
            <a:r>
              <a:rPr lang="nl" b="1" i="0" u="none" baseline="0">
                <a:solidFill>
                  <a:srgbClr val="DE0120"/>
                </a:solidFill>
                <a:latin typeface="Raleway"/>
              </a:rPr>
              <a:t>1.000 DV</a:t>
            </a:r>
          </a:p>
        </p:txBody>
      </p:sp>
      <p:sp>
        <p:nvSpPr>
          <p:cNvPr id="42" name="Rectangle 32"/>
          <p:cNvSpPr>
            <a:spLocks noChangeArrowheads="1"/>
          </p:cNvSpPr>
          <p:nvPr/>
        </p:nvSpPr>
        <p:spPr bwMode="gray">
          <a:xfrm>
            <a:off x="400735" y="337755"/>
            <a:ext cx="2877822"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p>
            <a:pPr algn="l" rtl="0">
              <a:lnSpc>
                <a:spcPct val="90000"/>
              </a:lnSpc>
            </a:pPr>
            <a:r>
              <a:rPr lang="nl" sz="2500" b="1" i="0" u="none" baseline="0">
                <a:solidFill>
                  <a:srgbClr val="6D6D6D"/>
                </a:solidFill>
                <a:latin typeface="Raleway"/>
                <a:cs typeface="Raleway"/>
              </a:rPr>
              <a:t>Builder-tak</a:t>
            </a:r>
          </a:p>
        </p:txBody>
      </p:sp>
      <p:sp>
        <p:nvSpPr>
          <p:cNvPr id="46" name="Rectangle 45"/>
          <p:cNvSpPr/>
          <p:nvPr/>
        </p:nvSpPr>
        <p:spPr>
          <a:xfrm>
            <a:off x="317966" y="1087849"/>
            <a:ext cx="3836605" cy="1808739"/>
          </a:xfrm>
          <a:prstGeom prst="rect">
            <a:avLst/>
          </a:prstGeom>
        </p:spPr>
        <p:txBody>
          <a:bodyPr wrap="square">
            <a:noAutofit/>
          </a:bodyPr>
          <a:lstStyle/>
          <a:p>
            <a:pPr algn="l" rtl="0"/>
            <a:r>
              <a:rPr lang="nl" sz="1800" b="0" i="0" u="none" baseline="0" dirty="0">
                <a:latin typeface="Arvo" panose="02000000000000000000" pitchFamily="2" charset="0"/>
              </a:rPr>
              <a:t>Een tak met ten minste één Actieve IBO (200 PV) en ten minste </a:t>
            </a:r>
            <a:r>
              <a:rPr lang="nl" sz="1800" b="1" i="0" u="none" baseline="0" dirty="0">
                <a:latin typeface="Arvo" panose="02000000000000000000" pitchFamily="2" charset="0"/>
              </a:rPr>
              <a:t>1.000 DV</a:t>
            </a:r>
            <a:r>
              <a:rPr lang="nl" sz="1800" b="0" i="0" u="none" baseline="0" dirty="0">
                <a:latin typeface="Arvo" panose="02000000000000000000" pitchFamily="2" charset="0"/>
              </a:rPr>
              <a:t> </a:t>
            </a:r>
            <a:br>
              <a:rPr lang="nl" sz="1800" b="0" i="0" u="none" baseline="0" dirty="0">
                <a:latin typeface="Arvo" panose="02000000000000000000" pitchFamily="2" charset="0"/>
              </a:rPr>
            </a:br>
            <a:r>
              <a:rPr lang="nl" sz="1800" b="0" i="0" u="none" baseline="0" dirty="0">
                <a:latin typeface="Arvo" panose="02000000000000000000" pitchFamily="2" charset="0"/>
              </a:rPr>
              <a:t>in de gehele tak.</a:t>
            </a:r>
          </a:p>
          <a:p>
            <a:endParaRPr lang="nl" sz="1800" dirty="0">
              <a:latin typeface="Arvo" panose="02000000000000000000" pitchFamily="2" charset="0"/>
            </a:endParaRPr>
          </a:p>
          <a:p>
            <a:pPr algn="l" rtl="0"/>
            <a:r>
              <a:rPr lang="nl-NL" sz="1400" b="1" i="0" u="none" baseline="0" dirty="0">
                <a:latin typeface="Arvo" panose="02000000000000000000" pitchFamily="2" charset="0"/>
                <a:ea typeface="Arvo" panose="02000000000000000000" pitchFamily="2" charset="0"/>
              </a:rPr>
              <a:t>Je</a:t>
            </a:r>
            <a:r>
              <a:rPr lang="nl" sz="1400" b="1" i="0" u="none" baseline="0" dirty="0">
                <a:latin typeface="Arvo" panose="02000000000000000000" pitchFamily="2" charset="0"/>
                <a:ea typeface="Arvo" panose="02000000000000000000" pitchFamily="2" charset="0"/>
              </a:rPr>
              <a:t> kunt </a:t>
            </a:r>
            <a:r>
              <a:rPr lang="nl-NL" sz="1400" b="1" i="0" u="none" baseline="0" dirty="0">
                <a:latin typeface="Arvo" panose="02000000000000000000" pitchFamily="2" charset="0"/>
                <a:ea typeface="Arvo" panose="02000000000000000000" pitchFamily="2" charset="0"/>
              </a:rPr>
              <a:t>je</a:t>
            </a:r>
            <a:r>
              <a:rPr lang="nl" sz="1400" b="1" i="0" u="none" baseline="0" dirty="0">
                <a:latin typeface="Arvo" panose="02000000000000000000" pitchFamily="2" charset="0"/>
                <a:ea typeface="Arvo" panose="02000000000000000000" pitchFamily="2" charset="0"/>
              </a:rPr>
              <a:t>zelf niet als een builder-tak beschouwen.</a:t>
            </a:r>
            <a:r>
              <a:rPr lang="nl" sz="1400" b="0" i="0" u="none" baseline="0" dirty="0">
                <a:latin typeface="Arvo" panose="02000000000000000000" pitchFamily="2" charset="0"/>
                <a:ea typeface="Arvo" panose="02000000000000000000" pitchFamily="2" charset="0"/>
              </a:rPr>
              <a:t> </a:t>
            </a:r>
            <a:r>
              <a:rPr lang="nl" sz="1400" b="0" i="0" u="sng" baseline="0" dirty="0">
                <a:solidFill>
                  <a:srgbClr val="FF0000"/>
                </a:solidFill>
                <a:latin typeface="Arvo" panose="02000000000000000000" pitchFamily="2" charset="0"/>
                <a:ea typeface="Arvo" panose="02000000000000000000" pitchFamily="2" charset="0"/>
              </a:rPr>
              <a:t>Geen structuurcondities dus het is flexibel</a:t>
            </a:r>
            <a:r>
              <a:rPr lang="nl" sz="1400" b="0" i="0" u="none" baseline="0" dirty="0">
                <a:solidFill>
                  <a:srgbClr val="FF0000"/>
                </a:solidFill>
                <a:latin typeface="Arvo" panose="02000000000000000000" pitchFamily="2" charset="0"/>
                <a:ea typeface="Arvo" panose="02000000000000000000" pitchFamily="2" charset="0"/>
              </a:rPr>
              <a:t>.</a:t>
            </a:r>
          </a:p>
          <a:p>
            <a:pPr algn="l" rtl="0"/>
            <a:endParaRPr lang="nl" sz="1400" b="0" i="0" u="none" baseline="0" dirty="0">
              <a:solidFill>
                <a:srgbClr val="FF0000"/>
              </a:solidFill>
              <a:latin typeface="Arvo" panose="02000000000000000000" pitchFamily="2" charset="0"/>
              <a:ea typeface="Arvo" panose="02000000000000000000" pitchFamily="2" charset="0"/>
            </a:endParaRPr>
          </a:p>
          <a:p>
            <a:endParaRPr lang="nl" sz="1800" dirty="0">
              <a:latin typeface="Arvo" panose="02000000000000000000" pitchFamily="2" charset="0"/>
            </a:endParaRPr>
          </a:p>
          <a:p>
            <a:endParaRPr lang="nl" sz="1600" dirty="0">
              <a:latin typeface="Arvo" panose="02000000000000000000" pitchFamily="2" charset="0"/>
            </a:endParaRPr>
          </a:p>
        </p:txBody>
      </p:sp>
      <p:sp>
        <p:nvSpPr>
          <p:cNvPr id="47" name="TextBox 46"/>
          <p:cNvSpPr txBox="1"/>
          <p:nvPr/>
        </p:nvSpPr>
        <p:spPr>
          <a:xfrm>
            <a:off x="3917671" y="3967397"/>
            <a:ext cx="561150" cy="461665"/>
          </a:xfrm>
          <a:prstGeom prst="rect">
            <a:avLst/>
          </a:prstGeom>
          <a:noFill/>
        </p:spPr>
        <p:txBody>
          <a:bodyPr wrap="square" rtlCol="0">
            <a:spAutoFit/>
          </a:bodyPr>
          <a:lstStyle/>
          <a:p>
            <a:pPr algn="ctr" rtl="0"/>
            <a:r>
              <a:rPr lang="nl" sz="1200" b="1" i="0" u="none" baseline="0">
                <a:latin typeface="Raleway"/>
              </a:rPr>
              <a:t>150</a:t>
            </a:r>
          </a:p>
          <a:p>
            <a:pPr algn="ctr" rtl="0"/>
            <a:r>
              <a:rPr lang="nl" sz="1200" b="1" i="0" u="none" baseline="0">
                <a:latin typeface="Raleway"/>
              </a:rPr>
              <a:t>PV</a:t>
            </a:r>
          </a:p>
        </p:txBody>
      </p:sp>
      <p:sp>
        <p:nvSpPr>
          <p:cNvPr id="48" name="TextBox 47"/>
          <p:cNvSpPr txBox="1"/>
          <p:nvPr/>
        </p:nvSpPr>
        <p:spPr>
          <a:xfrm>
            <a:off x="4267240" y="3975040"/>
            <a:ext cx="831158" cy="461665"/>
          </a:xfrm>
          <a:prstGeom prst="rect">
            <a:avLst/>
          </a:prstGeom>
          <a:noFill/>
        </p:spPr>
        <p:txBody>
          <a:bodyPr wrap="square" rtlCol="0">
            <a:spAutoFit/>
          </a:bodyPr>
          <a:lstStyle/>
          <a:p>
            <a:pPr algn="ctr" rtl="0"/>
            <a:r>
              <a:rPr lang="nl" sz="1200" b="1" i="0" u="none" baseline="0">
                <a:latin typeface="Raleway"/>
              </a:rPr>
              <a:t>600</a:t>
            </a:r>
          </a:p>
          <a:p>
            <a:pPr algn="ctr" rtl="0"/>
            <a:r>
              <a:rPr lang="nl" sz="1200" b="1" i="0" u="none" baseline="0">
                <a:latin typeface="Raleway"/>
              </a:rPr>
              <a:t>PV</a:t>
            </a:r>
          </a:p>
        </p:txBody>
      </p:sp>
      <p:sp>
        <p:nvSpPr>
          <p:cNvPr id="49" name="TextBox 48"/>
          <p:cNvSpPr txBox="1"/>
          <p:nvPr/>
        </p:nvSpPr>
        <p:spPr>
          <a:xfrm>
            <a:off x="4863145" y="3975040"/>
            <a:ext cx="600879" cy="461665"/>
          </a:xfrm>
          <a:prstGeom prst="rect">
            <a:avLst/>
          </a:prstGeom>
          <a:noFill/>
        </p:spPr>
        <p:txBody>
          <a:bodyPr wrap="square" rtlCol="0">
            <a:spAutoFit/>
          </a:bodyPr>
          <a:lstStyle/>
          <a:p>
            <a:pPr algn="ctr" rtl="0"/>
            <a:r>
              <a:rPr lang="nl" sz="1200" b="1" i="0" u="none" baseline="0">
                <a:latin typeface="Raleway"/>
              </a:rPr>
              <a:t>100</a:t>
            </a:r>
          </a:p>
          <a:p>
            <a:pPr algn="ctr" rtl="0"/>
            <a:r>
              <a:rPr lang="nl" sz="1200" b="1" i="0" u="none" baseline="0">
                <a:latin typeface="Raleway"/>
              </a:rPr>
              <a:t>PV</a:t>
            </a:r>
          </a:p>
        </p:txBody>
      </p:sp>
      <p:cxnSp>
        <p:nvCxnSpPr>
          <p:cNvPr id="4" name="Straight Connector 3"/>
          <p:cNvCxnSpPr/>
          <p:nvPr/>
        </p:nvCxnSpPr>
        <p:spPr>
          <a:xfrm flipV="1">
            <a:off x="4704960" y="1772075"/>
            <a:ext cx="0" cy="220320"/>
          </a:xfrm>
          <a:prstGeom prst="line">
            <a:avLst/>
          </a:prstGeom>
        </p:spPr>
        <p:style>
          <a:lnRef idx="2">
            <a:schemeClr val="accent1"/>
          </a:lnRef>
          <a:fillRef idx="0">
            <a:schemeClr val="accent1"/>
          </a:fillRef>
          <a:effectRef idx="1">
            <a:schemeClr val="accent1"/>
          </a:effectRef>
          <a:fontRef idx="minor">
            <a:schemeClr val="tx1"/>
          </a:fontRef>
        </p:style>
      </p:cxnSp>
      <p:pic>
        <p:nvPicPr>
          <p:cNvPr id="28" name="Picture 27"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51365" t="78721"/>
          <a:stretch/>
        </p:blipFill>
        <p:spPr>
          <a:xfrm>
            <a:off x="4939737" y="3424443"/>
            <a:ext cx="422795" cy="550597"/>
          </a:xfrm>
          <a:prstGeom prst="rect">
            <a:avLst/>
          </a:prstGeom>
        </p:spPr>
      </p:pic>
      <p:pic>
        <p:nvPicPr>
          <p:cNvPr id="29" name="Picture 28"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1216" t="78721" r="-1"/>
          <a:stretch/>
        </p:blipFill>
        <p:spPr>
          <a:xfrm>
            <a:off x="4049007" y="3418620"/>
            <a:ext cx="858766" cy="550597"/>
          </a:xfrm>
          <a:prstGeom prst="rect">
            <a:avLst/>
          </a:prstGeom>
        </p:spPr>
      </p:pic>
      <p:sp>
        <p:nvSpPr>
          <p:cNvPr id="22" name="TextBox 21"/>
          <p:cNvSpPr txBox="1"/>
          <p:nvPr/>
        </p:nvSpPr>
        <p:spPr>
          <a:xfrm>
            <a:off x="6878387" y="4372453"/>
            <a:ext cx="2078950" cy="461665"/>
          </a:xfrm>
          <a:prstGeom prst="rect">
            <a:avLst/>
          </a:prstGeom>
          <a:noFill/>
        </p:spPr>
        <p:txBody>
          <a:bodyPr wrap="square" rtlCol="0">
            <a:spAutoFit/>
          </a:bodyPr>
          <a:lstStyle/>
          <a:p>
            <a:pPr algn="l" rtl="0"/>
            <a:r>
              <a:rPr lang="nl" b="0" i="0" u="none" baseline="0">
                <a:latin typeface="Arvo"/>
                <a:cs typeface="Arvo"/>
              </a:rPr>
              <a:t>INCORRECT </a:t>
            </a:r>
            <a:endParaRPr lang="nl" sz="1200" dirty="0">
              <a:latin typeface="Arvo"/>
              <a:cs typeface="Arvo"/>
            </a:endParaRPr>
          </a:p>
        </p:txBody>
      </p:sp>
      <p:sp>
        <p:nvSpPr>
          <p:cNvPr id="24" name="TextBox 23"/>
          <p:cNvSpPr txBox="1"/>
          <p:nvPr/>
        </p:nvSpPr>
        <p:spPr>
          <a:xfrm>
            <a:off x="3406522" y="4365826"/>
            <a:ext cx="2565627" cy="477054"/>
          </a:xfrm>
          <a:prstGeom prst="rect">
            <a:avLst/>
          </a:prstGeom>
          <a:noFill/>
        </p:spPr>
        <p:txBody>
          <a:bodyPr wrap="square" rtlCol="0">
            <a:spAutoFit/>
          </a:bodyPr>
          <a:lstStyle/>
          <a:p>
            <a:pPr algn="ctr" rtl="0"/>
            <a:r>
              <a:rPr lang="nl" sz="2500" b="0" i="0" u="none" baseline="0">
                <a:solidFill>
                  <a:srgbClr val="DE0120"/>
                </a:solidFill>
                <a:latin typeface="Arvo"/>
                <a:cs typeface="Arvo"/>
              </a:rPr>
              <a:t>CORRECT</a:t>
            </a:r>
          </a:p>
        </p:txBody>
      </p:sp>
      <p:sp>
        <p:nvSpPr>
          <p:cNvPr id="25" name="TextBox 24"/>
          <p:cNvSpPr txBox="1"/>
          <p:nvPr/>
        </p:nvSpPr>
        <p:spPr>
          <a:xfrm>
            <a:off x="7343403" y="1402743"/>
            <a:ext cx="973034" cy="369332"/>
          </a:xfrm>
          <a:prstGeom prst="rect">
            <a:avLst/>
          </a:prstGeom>
          <a:noFill/>
        </p:spPr>
        <p:txBody>
          <a:bodyPr wrap="square" rtlCol="0">
            <a:spAutoFit/>
          </a:bodyPr>
          <a:lstStyle/>
          <a:p>
            <a:pPr algn="ctr" rtl="0"/>
            <a:r>
              <a:rPr lang="nl" sz="1800" b="1" i="0" u="none" baseline="0">
                <a:latin typeface="Raleway"/>
              </a:rPr>
              <a:t>200 PV</a:t>
            </a:r>
          </a:p>
        </p:txBody>
      </p:sp>
      <p:pic>
        <p:nvPicPr>
          <p:cNvPr id="27" name="Picture 26"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51365" t="78721"/>
          <a:stretch/>
        </p:blipFill>
        <p:spPr>
          <a:xfrm>
            <a:off x="7539418" y="2050590"/>
            <a:ext cx="482256" cy="628032"/>
          </a:xfrm>
          <a:prstGeom prst="rect">
            <a:avLst/>
          </a:prstGeom>
        </p:spPr>
      </p:pic>
      <p:sp>
        <p:nvSpPr>
          <p:cNvPr id="30" name="TextBox 29"/>
          <p:cNvSpPr txBox="1"/>
          <p:nvPr/>
        </p:nvSpPr>
        <p:spPr>
          <a:xfrm>
            <a:off x="7373509" y="2713208"/>
            <a:ext cx="973034" cy="276999"/>
          </a:xfrm>
          <a:prstGeom prst="rect">
            <a:avLst/>
          </a:prstGeom>
          <a:noFill/>
        </p:spPr>
        <p:txBody>
          <a:bodyPr wrap="square" rtlCol="0">
            <a:spAutoFit/>
          </a:bodyPr>
          <a:lstStyle/>
          <a:p>
            <a:pPr algn="ctr" rtl="0"/>
            <a:r>
              <a:rPr lang="nl" sz="1200" b="1" i="0" u="none" baseline="0">
                <a:latin typeface="Raleway"/>
              </a:rPr>
              <a:t>190 PV</a:t>
            </a:r>
          </a:p>
        </p:txBody>
      </p:sp>
      <p:cxnSp>
        <p:nvCxnSpPr>
          <p:cNvPr id="31" name="Straight Connector 30"/>
          <p:cNvCxnSpPr/>
          <p:nvPr/>
        </p:nvCxnSpPr>
        <p:spPr>
          <a:xfrm flipV="1">
            <a:off x="7471890" y="3045426"/>
            <a:ext cx="363311" cy="341044"/>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7841680" y="3045426"/>
            <a:ext cx="0" cy="341044"/>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flipV="1">
            <a:off x="7850825" y="3045426"/>
            <a:ext cx="356626" cy="341044"/>
          </a:xfrm>
          <a:prstGeom prst="line">
            <a:avLst/>
          </a:prstGeom>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7054228" y="3988901"/>
            <a:ext cx="561150" cy="461665"/>
          </a:xfrm>
          <a:prstGeom prst="rect">
            <a:avLst/>
          </a:prstGeom>
          <a:noFill/>
        </p:spPr>
        <p:txBody>
          <a:bodyPr wrap="square" rtlCol="0">
            <a:spAutoFit/>
          </a:bodyPr>
          <a:lstStyle/>
          <a:p>
            <a:pPr algn="ctr" rtl="0"/>
            <a:r>
              <a:rPr lang="nl" sz="1200" b="1" i="0" u="none" baseline="0">
                <a:latin typeface="Raleway"/>
              </a:rPr>
              <a:t>150</a:t>
            </a:r>
          </a:p>
          <a:p>
            <a:pPr algn="ctr" rtl="0"/>
            <a:r>
              <a:rPr lang="nl" sz="1200" b="1" i="0" u="none" baseline="0">
                <a:latin typeface="Raleway"/>
              </a:rPr>
              <a:t>PV</a:t>
            </a:r>
          </a:p>
        </p:txBody>
      </p:sp>
      <p:sp>
        <p:nvSpPr>
          <p:cNvPr id="35" name="TextBox 34"/>
          <p:cNvSpPr txBox="1"/>
          <p:nvPr/>
        </p:nvSpPr>
        <p:spPr>
          <a:xfrm>
            <a:off x="7435246" y="3988901"/>
            <a:ext cx="831158" cy="461665"/>
          </a:xfrm>
          <a:prstGeom prst="rect">
            <a:avLst/>
          </a:prstGeom>
          <a:noFill/>
        </p:spPr>
        <p:txBody>
          <a:bodyPr wrap="square" rtlCol="0">
            <a:spAutoFit/>
          </a:bodyPr>
          <a:lstStyle/>
          <a:p>
            <a:pPr algn="ctr" rtl="0"/>
            <a:r>
              <a:rPr lang="nl" sz="1200" b="1" i="0" u="none" baseline="0">
                <a:latin typeface="Raleway"/>
              </a:rPr>
              <a:t>190</a:t>
            </a:r>
          </a:p>
          <a:p>
            <a:pPr algn="ctr" rtl="0"/>
            <a:r>
              <a:rPr lang="nl" sz="1200" b="1" i="0" u="none" baseline="0">
                <a:latin typeface="Raleway"/>
              </a:rPr>
              <a:t>PV</a:t>
            </a:r>
          </a:p>
        </p:txBody>
      </p:sp>
      <p:sp>
        <p:nvSpPr>
          <p:cNvPr id="36" name="TextBox 35"/>
          <p:cNvSpPr txBox="1"/>
          <p:nvPr/>
        </p:nvSpPr>
        <p:spPr>
          <a:xfrm>
            <a:off x="8033286" y="3991224"/>
            <a:ext cx="600879" cy="461665"/>
          </a:xfrm>
          <a:prstGeom prst="rect">
            <a:avLst/>
          </a:prstGeom>
          <a:noFill/>
        </p:spPr>
        <p:txBody>
          <a:bodyPr wrap="square" rtlCol="0">
            <a:spAutoFit/>
          </a:bodyPr>
          <a:lstStyle/>
          <a:p>
            <a:pPr algn="ctr" rtl="0"/>
            <a:r>
              <a:rPr lang="nl" sz="1200" b="1" i="0" u="none" baseline="0">
                <a:latin typeface="Raleway"/>
              </a:rPr>
              <a:t>150</a:t>
            </a:r>
          </a:p>
          <a:p>
            <a:pPr algn="ctr" rtl="0"/>
            <a:r>
              <a:rPr lang="nl" sz="1200" b="1" i="0" u="none" baseline="0">
                <a:latin typeface="Raleway"/>
              </a:rPr>
              <a:t>PV</a:t>
            </a:r>
          </a:p>
        </p:txBody>
      </p:sp>
      <p:pic>
        <p:nvPicPr>
          <p:cNvPr id="37" name="Picture 36"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55289" b="76666"/>
          <a:stretch/>
        </p:blipFill>
        <p:spPr>
          <a:xfrm>
            <a:off x="7513736" y="438475"/>
            <a:ext cx="730527" cy="1142673"/>
          </a:xfrm>
          <a:prstGeom prst="rect">
            <a:avLst/>
          </a:prstGeom>
        </p:spPr>
      </p:pic>
      <p:cxnSp>
        <p:nvCxnSpPr>
          <p:cNvPr id="41" name="Straight Connector 40"/>
          <p:cNvCxnSpPr/>
          <p:nvPr/>
        </p:nvCxnSpPr>
        <p:spPr>
          <a:xfrm flipV="1">
            <a:off x="7850825" y="1772075"/>
            <a:ext cx="0" cy="220320"/>
          </a:xfrm>
          <a:prstGeom prst="line">
            <a:avLst/>
          </a:prstGeom>
        </p:spPr>
        <p:style>
          <a:lnRef idx="2">
            <a:schemeClr val="accent1"/>
          </a:lnRef>
          <a:fillRef idx="0">
            <a:schemeClr val="accent1"/>
          </a:fillRef>
          <a:effectRef idx="1">
            <a:schemeClr val="accent1"/>
          </a:effectRef>
          <a:fontRef idx="minor">
            <a:schemeClr val="tx1"/>
          </a:fontRef>
        </p:style>
      </p:cxnSp>
      <p:pic>
        <p:nvPicPr>
          <p:cNvPr id="43" name="Picture 42"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51365" t="78721"/>
          <a:stretch/>
        </p:blipFill>
        <p:spPr>
          <a:xfrm>
            <a:off x="8085602" y="3424443"/>
            <a:ext cx="422795" cy="550597"/>
          </a:xfrm>
          <a:prstGeom prst="rect">
            <a:avLst/>
          </a:prstGeom>
        </p:spPr>
      </p:pic>
      <p:pic>
        <p:nvPicPr>
          <p:cNvPr id="44" name="Picture 43"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1216" t="78721" r="-1"/>
          <a:stretch/>
        </p:blipFill>
        <p:spPr>
          <a:xfrm>
            <a:off x="7162908" y="3424443"/>
            <a:ext cx="858766" cy="550597"/>
          </a:xfrm>
          <a:prstGeom prst="rect">
            <a:avLst/>
          </a:prstGeom>
        </p:spPr>
      </p:pic>
      <p:cxnSp>
        <p:nvCxnSpPr>
          <p:cNvPr id="6" name="Straight Arrow Connector 5"/>
          <p:cNvCxnSpPr/>
          <p:nvPr/>
        </p:nvCxnSpPr>
        <p:spPr>
          <a:xfrm flipH="1">
            <a:off x="4939737" y="2434923"/>
            <a:ext cx="42279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5" name="Oval 44"/>
          <p:cNvSpPr/>
          <p:nvPr/>
        </p:nvSpPr>
        <p:spPr>
          <a:xfrm>
            <a:off x="4436485" y="3994618"/>
            <a:ext cx="498829" cy="237023"/>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pic>
        <p:nvPicPr>
          <p:cNvPr id="57" name="Picture 56"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55289" b="76666"/>
          <a:stretch/>
        </p:blipFill>
        <p:spPr>
          <a:xfrm>
            <a:off x="4349218" y="429272"/>
            <a:ext cx="730527" cy="1142673"/>
          </a:xfrm>
          <a:prstGeom prst="rect">
            <a:avLst/>
          </a:prstGeom>
        </p:spPr>
      </p:pic>
      <p:sp>
        <p:nvSpPr>
          <p:cNvPr id="58" name="TextBox 57"/>
          <p:cNvSpPr txBox="1"/>
          <p:nvPr/>
        </p:nvSpPr>
        <p:spPr>
          <a:xfrm>
            <a:off x="4059103" y="1435873"/>
            <a:ext cx="1229212" cy="369332"/>
          </a:xfrm>
          <a:prstGeom prst="rect">
            <a:avLst/>
          </a:prstGeom>
          <a:noFill/>
        </p:spPr>
        <p:txBody>
          <a:bodyPr wrap="square" rtlCol="0">
            <a:spAutoFit/>
          </a:bodyPr>
          <a:lstStyle/>
          <a:p>
            <a:pPr algn="ctr" rtl="0"/>
            <a:r>
              <a:rPr lang="nl" sz="1800" b="1" i="0" u="none" baseline="0">
                <a:latin typeface="Raleway"/>
              </a:rPr>
              <a:t>200 PV</a:t>
            </a:r>
          </a:p>
        </p:txBody>
      </p:sp>
      <p:sp>
        <p:nvSpPr>
          <p:cNvPr id="3" name="TextBox 2"/>
          <p:cNvSpPr txBox="1"/>
          <p:nvPr/>
        </p:nvSpPr>
        <p:spPr>
          <a:xfrm>
            <a:off x="4969248" y="714615"/>
            <a:ext cx="656943" cy="369332"/>
          </a:xfrm>
          <a:prstGeom prst="rect">
            <a:avLst/>
          </a:prstGeom>
          <a:noFill/>
        </p:spPr>
        <p:txBody>
          <a:bodyPr wrap="square" rtlCol="0">
            <a:spAutoFit/>
          </a:bodyPr>
          <a:lstStyle/>
          <a:p>
            <a:pPr algn="l" rtl="0"/>
            <a:r>
              <a:rPr lang="nl-NL" sz="1800" b="1" i="0" u="none" baseline="0" dirty="0">
                <a:latin typeface="Raleway ExtraBold"/>
              </a:rPr>
              <a:t>JIJ</a:t>
            </a:r>
            <a:endParaRPr lang="nl" sz="1800" b="1" i="0" u="none" baseline="0" dirty="0">
              <a:latin typeface="Raleway ExtraBold"/>
            </a:endParaRPr>
          </a:p>
        </p:txBody>
      </p:sp>
      <p:sp>
        <p:nvSpPr>
          <p:cNvPr id="50" name="TextBox 49"/>
          <p:cNvSpPr txBox="1"/>
          <p:nvPr/>
        </p:nvSpPr>
        <p:spPr>
          <a:xfrm>
            <a:off x="7054228" y="712802"/>
            <a:ext cx="523437" cy="369332"/>
          </a:xfrm>
          <a:prstGeom prst="rect">
            <a:avLst/>
          </a:prstGeom>
          <a:noFill/>
        </p:spPr>
        <p:txBody>
          <a:bodyPr wrap="square" rtlCol="0">
            <a:spAutoFit/>
          </a:bodyPr>
          <a:lstStyle/>
          <a:p>
            <a:pPr algn="l" rtl="0"/>
            <a:r>
              <a:rPr lang="nl-NL" sz="1800" b="1" i="0" u="none" baseline="0" dirty="0">
                <a:latin typeface="Raleway ExtraBold"/>
              </a:rPr>
              <a:t>JIJ</a:t>
            </a:r>
            <a:endParaRPr lang="nl" sz="1800" b="1" i="0" u="none" baseline="0" dirty="0">
              <a:latin typeface="Raleway ExtraBold"/>
            </a:endParaRPr>
          </a:p>
        </p:txBody>
      </p:sp>
    </p:spTree>
    <p:extLst>
      <p:ext uri="{BB962C8B-B14F-4D97-AF65-F5344CB8AC3E}">
        <p14:creationId xmlns:p14="http://schemas.microsoft.com/office/powerpoint/2010/main" val="38719333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up)">
                                      <p:cBhvr>
                                        <p:cTn id="10" dur="500"/>
                                        <p:tgtEl>
                                          <p:spTgt spid="39"/>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wipe(up)">
                                      <p:cBhvr>
                                        <p:cTn id="13" dur="500"/>
                                        <p:tgtEl>
                                          <p:spTgt spid="40"/>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wipe(up)">
                                      <p:cBhvr>
                                        <p:cTn id="16" dur="500"/>
                                        <p:tgtEl>
                                          <p:spTgt spid="45"/>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500"/>
                                        <p:tgtEl>
                                          <p:spTgt spid="24"/>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up)">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22" grpId="0"/>
      <p:bldP spid="24" grpId="0"/>
      <p:bldP spid="4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4294967295"/>
          </p:nvPr>
        </p:nvSpPr>
        <p:spPr>
          <a:xfrm>
            <a:off x="285282" y="1150938"/>
            <a:ext cx="4040188" cy="479425"/>
          </a:xfrm>
        </p:spPr>
        <p:txBody>
          <a:bodyPr/>
          <a:lstStyle/>
          <a:p>
            <a:pPr marL="0" indent="0" algn="ctr" rtl="0">
              <a:buNone/>
            </a:pPr>
            <a:r>
              <a:rPr lang="nl" sz="2400" b="1" i="0" u="none" baseline="0" dirty="0">
                <a:latin typeface="Arvo" panose="02000000000000000000" pitchFamily="2" charset="0"/>
              </a:rPr>
              <a:t>Betaald-als titel</a:t>
            </a:r>
          </a:p>
        </p:txBody>
      </p:sp>
      <p:sp>
        <p:nvSpPr>
          <p:cNvPr id="5" name="Content Placeholder 4"/>
          <p:cNvSpPr>
            <a:spLocks noGrp="1"/>
          </p:cNvSpPr>
          <p:nvPr>
            <p:ph sz="half" idx="4294967295"/>
          </p:nvPr>
        </p:nvSpPr>
        <p:spPr>
          <a:xfrm>
            <a:off x="285282" y="1609456"/>
            <a:ext cx="4040188" cy="2962275"/>
          </a:xfrm>
        </p:spPr>
        <p:txBody>
          <a:bodyPr>
            <a:normAutofit/>
          </a:bodyPr>
          <a:lstStyle/>
          <a:p>
            <a:pPr algn="l" rtl="0"/>
            <a:r>
              <a:rPr lang="nl" sz="1800" b="0" i="0" u="none" baseline="0" dirty="0">
                <a:latin typeface="Arvo" panose="02000000000000000000" pitchFamily="2" charset="0"/>
              </a:rPr>
              <a:t>Betaling wordt bepaald door de Betaald-als titel</a:t>
            </a:r>
          </a:p>
          <a:p>
            <a:pPr algn="l" rtl="0"/>
            <a:r>
              <a:rPr lang="nl" sz="1800" b="0" i="0" u="none" baseline="0" dirty="0">
                <a:latin typeface="Arvo" panose="02000000000000000000" pitchFamily="2" charset="0"/>
              </a:rPr>
              <a:t>Vastgesteld door </a:t>
            </a:r>
            <a:r>
              <a:rPr lang="nl-NL" sz="1800" b="0" i="0" u="none" baseline="0" dirty="0">
                <a:latin typeface="Arvo" panose="02000000000000000000" pitchFamily="2" charset="0"/>
              </a:rPr>
              <a:t>jouw</a:t>
            </a:r>
            <a:r>
              <a:rPr lang="nl" sz="1800" b="0" i="0" u="none" baseline="0" dirty="0">
                <a:latin typeface="Arvo" panose="02000000000000000000" pitchFamily="2" charset="0"/>
              </a:rPr>
              <a:t> maandelijkse prestatielevel</a:t>
            </a:r>
          </a:p>
          <a:p>
            <a:pPr algn="l" rtl="0"/>
            <a:r>
              <a:rPr lang="nl-NL" sz="1800" b="0" i="0" u="none" baseline="0" dirty="0">
                <a:latin typeface="Arvo" panose="02000000000000000000" pitchFamily="2" charset="0"/>
              </a:rPr>
              <a:t>Jouw</a:t>
            </a:r>
            <a:r>
              <a:rPr lang="nl" sz="1800" b="0" i="0" u="none" baseline="0" dirty="0">
                <a:latin typeface="Arvo" panose="02000000000000000000" pitchFamily="2" charset="0"/>
              </a:rPr>
              <a:t> downline ziet </a:t>
            </a:r>
            <a:r>
              <a:rPr lang="nl-NL" sz="1800" b="0" i="0" u="none" baseline="0" dirty="0">
                <a:latin typeface="Arvo" panose="02000000000000000000" pitchFamily="2" charset="0"/>
              </a:rPr>
              <a:t>jouw</a:t>
            </a:r>
            <a:r>
              <a:rPr lang="nl" sz="1800" b="0" i="0" u="none" baseline="0" dirty="0">
                <a:latin typeface="Arvo" panose="02000000000000000000" pitchFamily="2" charset="0"/>
              </a:rPr>
              <a:t> betaald-als titel niet</a:t>
            </a:r>
          </a:p>
          <a:p>
            <a:pPr algn="l" rtl="0"/>
            <a:r>
              <a:rPr lang="nl-NL" sz="1800" b="0" i="0" u="none" baseline="0" dirty="0">
                <a:latin typeface="Arvo" panose="02000000000000000000" pitchFamily="2" charset="0"/>
              </a:rPr>
              <a:t>Jij</a:t>
            </a:r>
            <a:r>
              <a:rPr lang="nl" sz="1800" b="0" i="0" u="none" baseline="0" dirty="0">
                <a:latin typeface="Arvo" panose="02000000000000000000" pitchFamily="2" charset="0"/>
              </a:rPr>
              <a:t> ziet </a:t>
            </a:r>
            <a:r>
              <a:rPr lang="nl-NL" sz="1800" b="0" i="0" u="none" baseline="0" dirty="0">
                <a:latin typeface="Arvo" panose="02000000000000000000" pitchFamily="2" charset="0"/>
              </a:rPr>
              <a:t>jouw</a:t>
            </a:r>
            <a:r>
              <a:rPr lang="nl" sz="1800" b="0" i="0" u="none" baseline="0" dirty="0">
                <a:latin typeface="Arvo" panose="02000000000000000000" pitchFamily="2" charset="0"/>
              </a:rPr>
              <a:t> downline's Betaald-als titel zodat </a:t>
            </a:r>
            <a:r>
              <a:rPr lang="nl-NL" sz="1800" b="0" i="0" u="none" baseline="0" dirty="0">
                <a:latin typeface="Arvo" panose="02000000000000000000" pitchFamily="2" charset="0"/>
              </a:rPr>
              <a:t>je</a:t>
            </a:r>
            <a:r>
              <a:rPr lang="nl" sz="1800" b="0" i="0" u="none" baseline="0" dirty="0">
                <a:latin typeface="Arvo" panose="02000000000000000000" pitchFamily="2" charset="0"/>
              </a:rPr>
              <a:t> ze k</a:t>
            </a:r>
            <a:r>
              <a:rPr lang="nl-NL" sz="1800" b="0" i="0" u="none" baseline="0" dirty="0" err="1">
                <a:latin typeface="Arvo" panose="02000000000000000000" pitchFamily="2" charset="0"/>
              </a:rPr>
              <a:t>unt</a:t>
            </a:r>
            <a:r>
              <a:rPr lang="nl" sz="1800" b="0" i="0" u="none" baseline="0" dirty="0">
                <a:latin typeface="Arvo" panose="02000000000000000000" pitchFamily="2" charset="0"/>
              </a:rPr>
              <a:t> helpen</a:t>
            </a:r>
          </a:p>
        </p:txBody>
      </p:sp>
      <p:sp>
        <p:nvSpPr>
          <p:cNvPr id="6" name="Text Placeholder 5"/>
          <p:cNvSpPr>
            <a:spLocks noGrp="1"/>
          </p:cNvSpPr>
          <p:nvPr>
            <p:ph type="body" sz="quarter" idx="4294967295"/>
          </p:nvPr>
        </p:nvSpPr>
        <p:spPr>
          <a:xfrm>
            <a:off x="4879072" y="1150938"/>
            <a:ext cx="4041775" cy="479425"/>
          </a:xfrm>
        </p:spPr>
        <p:txBody>
          <a:bodyPr/>
          <a:lstStyle/>
          <a:p>
            <a:pPr marL="0" indent="0" algn="ctr" rtl="0">
              <a:buNone/>
            </a:pPr>
            <a:r>
              <a:rPr lang="nl" sz="2400" b="1" i="0" u="none" baseline="0">
                <a:latin typeface="Arvo" panose="02000000000000000000" pitchFamily="2" charset="0"/>
              </a:rPr>
              <a:t>Carrièretitel</a:t>
            </a:r>
          </a:p>
        </p:txBody>
      </p:sp>
      <p:sp>
        <p:nvSpPr>
          <p:cNvPr id="7" name="Content Placeholder 6"/>
          <p:cNvSpPr>
            <a:spLocks noGrp="1"/>
          </p:cNvSpPr>
          <p:nvPr>
            <p:ph sz="quarter" idx="4294967295"/>
          </p:nvPr>
        </p:nvSpPr>
        <p:spPr>
          <a:xfrm>
            <a:off x="4729847" y="1631950"/>
            <a:ext cx="4191000" cy="3238500"/>
          </a:xfrm>
        </p:spPr>
        <p:txBody>
          <a:bodyPr>
            <a:normAutofit lnSpcReduction="10000"/>
          </a:bodyPr>
          <a:lstStyle/>
          <a:p>
            <a:pPr algn="l" rtl="0"/>
            <a:r>
              <a:rPr lang="nl" sz="1800" b="0" i="0" u="none" baseline="0" dirty="0">
                <a:latin typeface="Arvo" panose="02000000000000000000" pitchFamily="2" charset="0"/>
              </a:rPr>
              <a:t>Promotie gebeurt in </a:t>
            </a:r>
            <a:r>
              <a:rPr lang="nl" sz="1800" b="1" i="0" u="sng" baseline="0" dirty="0">
                <a:latin typeface="Arvo" panose="02000000000000000000" pitchFamily="2" charset="0"/>
              </a:rPr>
              <a:t>dezelfde maand</a:t>
            </a:r>
            <a:r>
              <a:rPr lang="nl" sz="1800" b="0" i="0" u="none" baseline="0" dirty="0">
                <a:latin typeface="Arvo" panose="02000000000000000000" pitchFamily="2" charset="0"/>
              </a:rPr>
              <a:t> als de kwalificatie</a:t>
            </a:r>
          </a:p>
          <a:p>
            <a:pPr algn="l" rtl="0"/>
            <a:r>
              <a:rPr lang="nl" sz="1800" b="0" i="0" u="none" baseline="0" dirty="0">
                <a:latin typeface="Arvo" panose="02000000000000000000" pitchFamily="2" charset="0"/>
              </a:rPr>
              <a:t>Carrièretitel is waar mensen </a:t>
            </a:r>
            <a:r>
              <a:rPr lang="nl-NL" sz="1800" b="0" i="0" u="none" baseline="0" dirty="0">
                <a:latin typeface="Arvo" panose="02000000000000000000" pitchFamily="2" charset="0"/>
              </a:rPr>
              <a:t>jou</a:t>
            </a:r>
            <a:r>
              <a:rPr lang="nl" sz="1800" b="0" i="0" u="none" baseline="0" dirty="0">
                <a:latin typeface="Arvo" panose="02000000000000000000" pitchFamily="2" charset="0"/>
              </a:rPr>
              <a:t> mee kennen – </a:t>
            </a:r>
            <a:r>
              <a:rPr lang="nl-NL" sz="1800" b="0" i="0" u="none" baseline="0" dirty="0">
                <a:latin typeface="Arvo" panose="02000000000000000000" pitchFamily="2" charset="0"/>
              </a:rPr>
              <a:t>jouw</a:t>
            </a:r>
            <a:r>
              <a:rPr lang="nl" sz="1800" b="0" i="0" u="none" baseline="0" dirty="0">
                <a:latin typeface="Arvo" panose="02000000000000000000" pitchFamily="2" charset="0"/>
              </a:rPr>
              <a:t> erkenningstitel</a:t>
            </a:r>
          </a:p>
          <a:p>
            <a:pPr algn="l" rtl="0"/>
            <a:r>
              <a:rPr lang="nl" sz="1800" b="0" i="0" u="none" baseline="0" dirty="0">
                <a:latin typeface="Arvo" panose="02000000000000000000" pitchFamily="2" charset="0"/>
              </a:rPr>
              <a:t>Tot aan Ace Royal, daalt nooit</a:t>
            </a:r>
          </a:p>
          <a:p>
            <a:pPr algn="l" rtl="0"/>
            <a:r>
              <a:rPr lang="nl" sz="1800" b="0" i="0" u="none" baseline="0" dirty="0">
                <a:latin typeface="Arvo" panose="02000000000000000000" pitchFamily="2" charset="0"/>
              </a:rPr>
              <a:t>Voor Ace Royal en hoger</a:t>
            </a:r>
          </a:p>
          <a:p>
            <a:pPr lvl="1" algn="l" rtl="0"/>
            <a:r>
              <a:rPr lang="nl" sz="1800" b="0" i="0" u="none" baseline="0" dirty="0">
                <a:latin typeface="Arvo" panose="02000000000000000000" pitchFamily="2" charset="0"/>
              </a:rPr>
              <a:t>zolang als </a:t>
            </a:r>
            <a:r>
              <a:rPr lang="nl-NL" sz="1800" b="0" i="0" u="none" baseline="0" dirty="0">
                <a:latin typeface="Arvo" panose="02000000000000000000" pitchFamily="2" charset="0"/>
              </a:rPr>
              <a:t>jouw </a:t>
            </a:r>
            <a:r>
              <a:rPr lang="nl" sz="1800" b="0" i="0" u="none" baseline="0" dirty="0">
                <a:latin typeface="Arvo" panose="02000000000000000000" pitchFamily="2" charset="0"/>
              </a:rPr>
              <a:t>betaald-als titel, voor 3 van de laatste 12 opeenvolgende maanden, </a:t>
            </a:r>
            <a:r>
              <a:rPr lang="nl-NL" sz="1800" b="0" i="0" u="none" baseline="0" dirty="0">
                <a:latin typeface="Arvo" panose="02000000000000000000" pitchFamily="2" charset="0"/>
              </a:rPr>
              <a:t>in stand blijft</a:t>
            </a:r>
            <a:r>
              <a:rPr lang="nl" sz="1800" b="0" i="0" u="none" baseline="0" dirty="0">
                <a:latin typeface="Arvo" panose="02000000000000000000" pitchFamily="2" charset="0"/>
              </a:rPr>
              <a:t> </a:t>
            </a:r>
          </a:p>
          <a:p>
            <a:pPr algn="l" rtl="0"/>
            <a:r>
              <a:rPr lang="nl" sz="1800" b="0" i="0" u="none" baseline="0" dirty="0">
                <a:latin typeface="Arvo" panose="02000000000000000000" pitchFamily="2" charset="0"/>
              </a:rPr>
              <a:t>Emotionele winst!</a:t>
            </a:r>
          </a:p>
        </p:txBody>
      </p:sp>
      <p:cxnSp>
        <p:nvCxnSpPr>
          <p:cNvPr id="9" name="Straight Connector 8"/>
          <p:cNvCxnSpPr/>
          <p:nvPr/>
        </p:nvCxnSpPr>
        <p:spPr bwMode="auto">
          <a:xfrm>
            <a:off x="4559756" y="1150937"/>
            <a:ext cx="0" cy="3569919"/>
          </a:xfrm>
          <a:prstGeom prst="line">
            <a:avLst/>
          </a:prstGeom>
          <a:solidFill>
            <a:schemeClr val="accent1"/>
          </a:solidFill>
          <a:ln w="12700" cap="flat" cmpd="sng" algn="ctr">
            <a:solidFill>
              <a:srgbClr val="FF0000"/>
            </a:solidFill>
            <a:prstDash val="solid"/>
            <a:round/>
            <a:headEnd type="none" w="med" len="med"/>
            <a:tailEnd type="none" w="med" len="med"/>
          </a:ln>
          <a:effectLst/>
        </p:spPr>
      </p:cxnSp>
      <p:sp>
        <p:nvSpPr>
          <p:cNvPr id="10" name="Rectangle 32"/>
          <p:cNvSpPr>
            <a:spLocks noChangeArrowheads="1"/>
          </p:cNvSpPr>
          <p:nvPr/>
        </p:nvSpPr>
        <p:spPr bwMode="gray">
          <a:xfrm>
            <a:off x="400735" y="337755"/>
            <a:ext cx="8520112"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p>
            <a:pPr algn="l" rtl="0">
              <a:lnSpc>
                <a:spcPct val="90000"/>
              </a:lnSpc>
            </a:pPr>
            <a:r>
              <a:rPr lang="nl" sz="2500" b="1" i="0" u="none" baseline="0">
                <a:solidFill>
                  <a:srgbClr val="6D6D6D"/>
                </a:solidFill>
                <a:latin typeface="Raleway"/>
                <a:cs typeface="Raleway"/>
              </a:rPr>
              <a:t>Betaald-als titel vs. Carrièretitel </a:t>
            </a:r>
          </a:p>
        </p:txBody>
      </p:sp>
    </p:spTree>
    <p:extLst>
      <p:ext uri="{BB962C8B-B14F-4D97-AF65-F5344CB8AC3E}">
        <p14:creationId xmlns:p14="http://schemas.microsoft.com/office/powerpoint/2010/main" val="1207369449"/>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r" rtl="0"/>
            <a:fld id="{3BE6F732-FD22-4FF1-B7BB-5C66B511BA82}" type="slidenum">
              <a:rPr/>
              <a:pPr/>
              <a:t>3</a:t>
            </a:fld>
            <a:endParaRPr lang="nl"/>
          </a:p>
        </p:txBody>
      </p:sp>
      <p:sp>
        <p:nvSpPr>
          <p:cNvPr id="16" name="Rectangle 32"/>
          <p:cNvSpPr>
            <a:spLocks noChangeArrowheads="1"/>
          </p:cNvSpPr>
          <p:nvPr/>
        </p:nvSpPr>
        <p:spPr bwMode="gray">
          <a:xfrm>
            <a:off x="400735" y="664926"/>
            <a:ext cx="4219391"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p>
            <a:pPr algn="l" rtl="0">
              <a:lnSpc>
                <a:spcPct val="90000"/>
              </a:lnSpc>
            </a:pPr>
            <a:r>
              <a:rPr lang="nl" sz="2500" b="1" i="0" u="none" baseline="0" dirty="0">
                <a:solidFill>
                  <a:srgbClr val="6D6D6D"/>
                </a:solidFill>
                <a:latin typeface="Raleway"/>
                <a:cs typeface="Raleway"/>
              </a:rPr>
              <a:t>Voordelen van nieuw plan: </a:t>
            </a:r>
            <a:r>
              <a:rPr lang="nl-NL" sz="2500" b="1" i="0" u="none" baseline="0" dirty="0">
                <a:solidFill>
                  <a:srgbClr val="6D6D6D"/>
                </a:solidFill>
                <a:latin typeface="Raleway"/>
                <a:cs typeface="Raleway"/>
              </a:rPr>
              <a:t>het is</a:t>
            </a:r>
            <a:r>
              <a:rPr lang="nl" sz="2500" b="1" i="0" u="none" baseline="0" dirty="0">
                <a:solidFill>
                  <a:srgbClr val="6D6D6D"/>
                </a:solidFill>
                <a:latin typeface="Raleway"/>
                <a:cs typeface="Raleway"/>
              </a:rPr>
              <a:t> in lijn met </a:t>
            </a:r>
            <a:r>
              <a:rPr lang="nl-NL" sz="2500" b="1" i="0" u="none" baseline="0" dirty="0">
                <a:solidFill>
                  <a:srgbClr val="6D6D6D"/>
                </a:solidFill>
                <a:latin typeface="Raleway"/>
                <a:cs typeface="Raleway"/>
              </a:rPr>
              <a:t>het </a:t>
            </a:r>
            <a:r>
              <a:rPr lang="nl" sz="2500" b="1" i="0" u="none" baseline="0" dirty="0">
                <a:solidFill>
                  <a:srgbClr val="6D6D6D"/>
                </a:solidFill>
                <a:latin typeface="Raleway"/>
                <a:cs typeface="Raleway"/>
              </a:rPr>
              <a:t>best</a:t>
            </a:r>
            <a:r>
              <a:rPr lang="nl-NL" sz="2500" b="1" i="0" u="none" baseline="0" dirty="0">
                <a:solidFill>
                  <a:srgbClr val="6D6D6D"/>
                </a:solidFill>
                <a:latin typeface="Raleway"/>
                <a:cs typeface="Raleway"/>
              </a:rPr>
              <a:t>e uit de praktijk</a:t>
            </a:r>
            <a:endParaRPr lang="nl" sz="2500" b="1" i="0" u="none" baseline="0" dirty="0">
              <a:solidFill>
                <a:srgbClr val="6D6D6D"/>
              </a:solidFill>
              <a:latin typeface="Raleway"/>
              <a:cs typeface="Raleway"/>
            </a:endParaRPr>
          </a:p>
        </p:txBody>
      </p:sp>
      <p:sp>
        <p:nvSpPr>
          <p:cNvPr id="4" name="TextBox 3"/>
          <p:cNvSpPr txBox="1"/>
          <p:nvPr/>
        </p:nvSpPr>
        <p:spPr>
          <a:xfrm>
            <a:off x="574867" y="1765153"/>
            <a:ext cx="2694734" cy="3631763"/>
          </a:xfrm>
          <a:prstGeom prst="rect">
            <a:avLst/>
          </a:prstGeom>
          <a:noFill/>
          <a:ln w="19050">
            <a:noFill/>
          </a:ln>
        </p:spPr>
        <p:txBody>
          <a:bodyPr wrap="square" rtlCol="0">
            <a:spAutoFit/>
          </a:bodyPr>
          <a:lstStyle/>
          <a:p>
            <a:pPr algn="ctr" rtl="0"/>
            <a:r>
              <a:rPr lang="nl" sz="1800" b="0" i="0" u="none" baseline="0" dirty="0">
                <a:latin typeface="Arvo" panose="02000000000000000000" pitchFamily="2" charset="0"/>
                <a:ea typeface="Arvo" panose="02000000000000000000" pitchFamily="2" charset="0"/>
              </a:rPr>
              <a:t>Een compensatieplan is NIET een methode voor een 'eerlijke' verdeling van bedrijfsinkomsten (corporate welfare).</a:t>
            </a:r>
          </a:p>
          <a:p>
            <a:pPr algn="ctr" rtl="0">
              <a:spcBef>
                <a:spcPts val="600"/>
              </a:spcBef>
              <a:spcAft>
                <a:spcPts val="600"/>
              </a:spcAft>
            </a:pPr>
            <a:r>
              <a:rPr lang="nl" sz="1800" b="0" i="1" u="none" baseline="0" dirty="0">
                <a:latin typeface="Arvo" panose="02000000000000000000" pitchFamily="2" charset="0"/>
                <a:ea typeface="Arvo" panose="02000000000000000000" pitchFamily="2" charset="0"/>
              </a:rPr>
              <a:t>Eerlijk verschilt voor elke deelnemer.</a:t>
            </a:r>
          </a:p>
          <a:p>
            <a:pPr algn="ctr" rtl="0"/>
            <a:r>
              <a:rPr lang="nl" sz="1800" b="0" i="0" u="sng" baseline="0" dirty="0">
                <a:latin typeface="Arvo" panose="02000000000000000000" pitchFamily="2" charset="0"/>
                <a:ea typeface="Arvo" panose="02000000000000000000" pitchFamily="2" charset="0"/>
              </a:rPr>
              <a:t>Een </a:t>
            </a:r>
            <a:r>
              <a:rPr lang="nl-NL" sz="1800" b="0" i="0" u="sng" baseline="0" dirty="0">
                <a:latin typeface="Arvo" panose="02000000000000000000" pitchFamily="2" charset="0"/>
                <a:ea typeface="Arvo" panose="02000000000000000000" pitchFamily="2" charset="0"/>
              </a:rPr>
              <a:t>goed </a:t>
            </a:r>
            <a:r>
              <a:rPr lang="nl" sz="1800" b="0" i="0" u="sng" baseline="0" dirty="0">
                <a:latin typeface="Arvo" panose="02000000000000000000" pitchFamily="2" charset="0"/>
                <a:ea typeface="Arvo" panose="02000000000000000000" pitchFamily="2" charset="0"/>
              </a:rPr>
              <a:t>compensatieplan </a:t>
            </a:r>
            <a:r>
              <a:rPr lang="nl-NL" sz="1800" b="0" i="0" u="sng" baseline="0" dirty="0">
                <a:latin typeface="Arvo" panose="02000000000000000000" pitchFamily="2" charset="0"/>
                <a:ea typeface="Arvo" panose="02000000000000000000" pitchFamily="2" charset="0"/>
              </a:rPr>
              <a:t>zorgt voor</a:t>
            </a:r>
            <a:r>
              <a:rPr lang="nl" sz="1800" b="0" i="0" u="sng" baseline="0" dirty="0">
                <a:latin typeface="Arvo" panose="02000000000000000000" pitchFamily="2" charset="0"/>
                <a:ea typeface="Arvo" panose="02000000000000000000" pitchFamily="2" charset="0"/>
              </a:rPr>
              <a:t> het belonen van het juiste gedrag.</a:t>
            </a:r>
          </a:p>
          <a:p>
            <a:pPr algn="ctr" rtl="0"/>
            <a:endParaRPr lang="nl" sz="2000" b="1" dirty="0">
              <a:latin typeface="Raleway"/>
            </a:endParaRPr>
          </a:p>
          <a:p>
            <a:pPr algn="ctr" rtl="0"/>
            <a:endParaRPr lang="nl" sz="2000" b="1" dirty="0">
              <a:latin typeface="Raleway"/>
            </a:endParaRPr>
          </a:p>
        </p:txBody>
      </p:sp>
      <p:sp>
        <p:nvSpPr>
          <p:cNvPr id="11" name="Double Brace 10"/>
          <p:cNvSpPr/>
          <p:nvPr/>
        </p:nvSpPr>
        <p:spPr>
          <a:xfrm>
            <a:off x="299295" y="1603062"/>
            <a:ext cx="3245878" cy="3438838"/>
          </a:xfrm>
          <a:prstGeom prst="bracePair">
            <a:avLst/>
          </a:prstGeom>
        </p:spPr>
        <p:style>
          <a:lnRef idx="2">
            <a:schemeClr val="accent1"/>
          </a:lnRef>
          <a:fillRef idx="0">
            <a:schemeClr val="accent1"/>
          </a:fillRef>
          <a:effectRef idx="1">
            <a:schemeClr val="accent1"/>
          </a:effectRef>
          <a:fontRef idx="minor">
            <a:schemeClr val="tx1"/>
          </a:fontRef>
        </p:style>
        <p:txBody>
          <a:bodyPr rtlCol="0" anchor="ctr"/>
          <a:lstStyle/>
          <a:p>
            <a:pPr algn="ctr" rtl="0"/>
            <a:endParaRPr lang="nl"/>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5195" y="314793"/>
            <a:ext cx="4347920" cy="4320746"/>
          </a:xfrm>
          <a:prstGeom prst="rect">
            <a:avLst/>
          </a:prstGeom>
        </p:spPr>
      </p:pic>
    </p:spTree>
    <p:extLst>
      <p:ext uri="{BB962C8B-B14F-4D97-AF65-F5344CB8AC3E}">
        <p14:creationId xmlns:p14="http://schemas.microsoft.com/office/powerpoint/2010/main" val="39932153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prstGeom prst="rect">
            <a:avLst/>
          </a:prstGeom>
        </p:spPr>
        <p:txBody>
          <a:bodyPr/>
          <a:lstStyle/>
          <a:p>
            <a:pPr algn="r" rtl="0"/>
            <a:fld id="{6947991C-8B71-42DE-A9EF-EB06DAB48D46}" type="slidenum">
              <a:rPr/>
              <a:pPr/>
              <a:t>30</a:t>
            </a:fld>
            <a:endParaRPr lang="nl" dirty="0"/>
          </a:p>
        </p:txBody>
      </p:sp>
      <p:sp>
        <p:nvSpPr>
          <p:cNvPr id="4" name="TextBox 3"/>
          <p:cNvSpPr txBox="1"/>
          <p:nvPr/>
        </p:nvSpPr>
        <p:spPr>
          <a:xfrm>
            <a:off x="271345" y="1296263"/>
            <a:ext cx="3617689" cy="923330"/>
          </a:xfrm>
          <a:prstGeom prst="rect">
            <a:avLst/>
          </a:prstGeom>
          <a:noFill/>
        </p:spPr>
        <p:txBody>
          <a:bodyPr wrap="square" rtlCol="0">
            <a:spAutoFit/>
          </a:bodyPr>
          <a:lstStyle/>
          <a:p>
            <a:pPr algn="l" rtl="0"/>
            <a:r>
              <a:rPr lang="nl" sz="1800" b="1" i="0" u="none" baseline="0" dirty="0">
                <a:latin typeface="Raleway"/>
              </a:rPr>
              <a:t>800 PV &amp; 10.000 DV</a:t>
            </a:r>
            <a:r>
              <a:rPr lang="nl" sz="1800" b="1" dirty="0">
                <a:latin typeface="Raleway"/>
              </a:rPr>
              <a:t/>
            </a:r>
            <a:br>
              <a:rPr lang="nl" sz="1800" b="1" dirty="0">
                <a:latin typeface="Raleway"/>
              </a:rPr>
            </a:br>
            <a:r>
              <a:rPr lang="nl" sz="1800" b="1" i="0" u="none" baseline="0" dirty="0">
                <a:latin typeface="Raleway"/>
              </a:rPr>
              <a:t>4 Builder-takken</a:t>
            </a:r>
          </a:p>
          <a:p>
            <a:pPr algn="l" rtl="0"/>
            <a:r>
              <a:rPr lang="nl" sz="1800" b="1" i="0" u="none" baseline="0" dirty="0">
                <a:latin typeface="Raleway"/>
              </a:rPr>
              <a:t>Maximumvolumeregel 5.000</a:t>
            </a:r>
          </a:p>
        </p:txBody>
      </p:sp>
      <p:sp>
        <p:nvSpPr>
          <p:cNvPr id="11" name="TextBox 10"/>
          <p:cNvSpPr txBox="1"/>
          <p:nvPr/>
        </p:nvSpPr>
        <p:spPr>
          <a:xfrm>
            <a:off x="5181452" y="1676706"/>
            <a:ext cx="973034" cy="369332"/>
          </a:xfrm>
          <a:prstGeom prst="rect">
            <a:avLst/>
          </a:prstGeom>
          <a:noFill/>
        </p:spPr>
        <p:txBody>
          <a:bodyPr wrap="square" rtlCol="0">
            <a:spAutoFit/>
          </a:bodyPr>
          <a:lstStyle/>
          <a:p>
            <a:pPr algn="ctr" rtl="0"/>
            <a:r>
              <a:rPr lang="nl" sz="1800" b="1" i="0" u="none" baseline="0" dirty="0">
                <a:latin typeface="Raleway"/>
              </a:rPr>
              <a:t>800 PV</a:t>
            </a:r>
          </a:p>
        </p:txBody>
      </p:sp>
      <p:pic>
        <p:nvPicPr>
          <p:cNvPr id="15" name="Picture 14"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4230058" y="2228995"/>
            <a:ext cx="1205480" cy="839844"/>
          </a:xfrm>
          <a:prstGeom prst="rect">
            <a:avLst/>
          </a:prstGeom>
        </p:spPr>
      </p:pic>
      <p:pic>
        <p:nvPicPr>
          <p:cNvPr id="16" name="Picture 15"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51365" t="78721"/>
          <a:stretch/>
        </p:blipFill>
        <p:spPr>
          <a:xfrm>
            <a:off x="5211558" y="590550"/>
            <a:ext cx="833942" cy="1086026"/>
          </a:xfrm>
          <a:prstGeom prst="rect">
            <a:avLst/>
          </a:prstGeom>
        </p:spPr>
      </p:pic>
      <p:pic>
        <p:nvPicPr>
          <p:cNvPr id="10" name="Picture 9"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5795249" y="2228995"/>
            <a:ext cx="1205480" cy="839844"/>
          </a:xfrm>
          <a:prstGeom prst="rect">
            <a:avLst/>
          </a:prstGeom>
        </p:spPr>
      </p:pic>
      <p:sp>
        <p:nvSpPr>
          <p:cNvPr id="20" name="TextBox 19"/>
          <p:cNvSpPr txBox="1"/>
          <p:nvPr/>
        </p:nvSpPr>
        <p:spPr>
          <a:xfrm>
            <a:off x="3889034" y="3037952"/>
            <a:ext cx="973034" cy="276999"/>
          </a:xfrm>
          <a:prstGeom prst="rect">
            <a:avLst/>
          </a:prstGeom>
          <a:noFill/>
        </p:spPr>
        <p:txBody>
          <a:bodyPr wrap="square" rtlCol="0">
            <a:spAutoFit/>
          </a:bodyPr>
          <a:lstStyle/>
          <a:p>
            <a:pPr algn="ctr" rtl="0"/>
            <a:r>
              <a:rPr lang="nl" sz="1200" b="1" i="0" u="none" baseline="0">
                <a:latin typeface="Raleway"/>
              </a:rPr>
              <a:t>4.000 DV</a:t>
            </a:r>
          </a:p>
        </p:txBody>
      </p:sp>
      <p:sp>
        <p:nvSpPr>
          <p:cNvPr id="22" name="TextBox 21"/>
          <p:cNvSpPr txBox="1"/>
          <p:nvPr/>
        </p:nvSpPr>
        <p:spPr>
          <a:xfrm>
            <a:off x="4694935" y="3037952"/>
            <a:ext cx="973034" cy="276999"/>
          </a:xfrm>
          <a:prstGeom prst="rect">
            <a:avLst/>
          </a:prstGeom>
          <a:noFill/>
        </p:spPr>
        <p:txBody>
          <a:bodyPr wrap="square" rtlCol="0">
            <a:spAutoFit/>
          </a:bodyPr>
          <a:lstStyle/>
          <a:p>
            <a:pPr algn="ctr" rtl="0"/>
            <a:r>
              <a:rPr lang="nl" sz="1200" b="1" i="0" u="none" baseline="0">
                <a:latin typeface="Raleway"/>
              </a:rPr>
              <a:t>1.000 DV</a:t>
            </a:r>
          </a:p>
        </p:txBody>
      </p:sp>
      <p:sp>
        <p:nvSpPr>
          <p:cNvPr id="23" name="TextBox 22"/>
          <p:cNvSpPr txBox="1"/>
          <p:nvPr/>
        </p:nvSpPr>
        <p:spPr>
          <a:xfrm>
            <a:off x="5566956" y="3037952"/>
            <a:ext cx="973034" cy="276999"/>
          </a:xfrm>
          <a:prstGeom prst="rect">
            <a:avLst/>
          </a:prstGeom>
          <a:noFill/>
        </p:spPr>
        <p:txBody>
          <a:bodyPr wrap="square" rtlCol="0">
            <a:spAutoFit/>
          </a:bodyPr>
          <a:lstStyle/>
          <a:p>
            <a:pPr algn="ctr" rtl="0"/>
            <a:r>
              <a:rPr lang="nl" sz="1200" b="1" i="0" u="none" baseline="0">
                <a:latin typeface="Raleway"/>
              </a:rPr>
              <a:t>1.000 DV</a:t>
            </a:r>
          </a:p>
        </p:txBody>
      </p:sp>
      <p:sp>
        <p:nvSpPr>
          <p:cNvPr id="24" name="TextBox 23"/>
          <p:cNvSpPr txBox="1"/>
          <p:nvPr/>
        </p:nvSpPr>
        <p:spPr>
          <a:xfrm>
            <a:off x="6330461" y="3037952"/>
            <a:ext cx="973034" cy="276999"/>
          </a:xfrm>
          <a:prstGeom prst="rect">
            <a:avLst/>
          </a:prstGeom>
          <a:noFill/>
        </p:spPr>
        <p:txBody>
          <a:bodyPr wrap="square" rtlCol="0">
            <a:spAutoFit/>
          </a:bodyPr>
          <a:lstStyle/>
          <a:p>
            <a:pPr algn="ctr" rtl="0"/>
            <a:r>
              <a:rPr lang="nl" sz="1200" b="1" i="0" u="none" baseline="0">
                <a:latin typeface="Raleway"/>
              </a:rPr>
              <a:t>3.200 DV</a:t>
            </a:r>
          </a:p>
        </p:txBody>
      </p:sp>
      <p:sp>
        <p:nvSpPr>
          <p:cNvPr id="26" name="TextBox 25"/>
          <p:cNvSpPr txBox="1"/>
          <p:nvPr/>
        </p:nvSpPr>
        <p:spPr>
          <a:xfrm>
            <a:off x="6330461" y="4159064"/>
            <a:ext cx="973034" cy="276999"/>
          </a:xfrm>
          <a:prstGeom prst="rect">
            <a:avLst/>
          </a:prstGeom>
          <a:noFill/>
        </p:spPr>
        <p:txBody>
          <a:bodyPr wrap="square" rtlCol="0">
            <a:spAutoFit/>
          </a:bodyPr>
          <a:lstStyle/>
          <a:p>
            <a:pPr algn="ctr" rtl="0"/>
            <a:r>
              <a:rPr lang="nl" sz="1200" b="1" i="0" u="none" baseline="0">
                <a:latin typeface="Raleway"/>
              </a:rPr>
              <a:t>2.000 DV</a:t>
            </a:r>
          </a:p>
        </p:txBody>
      </p:sp>
      <p:sp>
        <p:nvSpPr>
          <p:cNvPr id="27" name="TextBox 26"/>
          <p:cNvSpPr txBox="1"/>
          <p:nvPr/>
        </p:nvSpPr>
        <p:spPr>
          <a:xfrm>
            <a:off x="7156702" y="4640553"/>
            <a:ext cx="973034" cy="276999"/>
          </a:xfrm>
          <a:prstGeom prst="rect">
            <a:avLst/>
          </a:prstGeom>
          <a:noFill/>
        </p:spPr>
        <p:txBody>
          <a:bodyPr wrap="square" rtlCol="0">
            <a:spAutoFit/>
          </a:bodyPr>
          <a:lstStyle/>
          <a:p>
            <a:pPr algn="ctr" rtl="0"/>
            <a:r>
              <a:rPr lang="nl" sz="1200" b="1" i="0" u="none" baseline="0" dirty="0">
                <a:latin typeface="Raleway"/>
              </a:rPr>
              <a:t>1000 PV</a:t>
            </a:r>
          </a:p>
        </p:txBody>
      </p:sp>
      <p:cxnSp>
        <p:nvCxnSpPr>
          <p:cNvPr id="5" name="Straight Connector 4"/>
          <p:cNvCxnSpPr/>
          <p:nvPr/>
        </p:nvCxnSpPr>
        <p:spPr>
          <a:xfrm flipV="1">
            <a:off x="3721013" y="3314951"/>
            <a:ext cx="668587" cy="341045"/>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V="1">
            <a:off x="4171944" y="3314951"/>
            <a:ext cx="242481" cy="341045"/>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flipV="1">
            <a:off x="4414425" y="3314951"/>
            <a:ext cx="125625" cy="341045"/>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flipV="1">
            <a:off x="4414425" y="3314951"/>
            <a:ext cx="613367" cy="341045"/>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6744581" y="3314951"/>
            <a:ext cx="0" cy="261351"/>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flipV="1">
            <a:off x="7036099" y="4036744"/>
            <a:ext cx="350148" cy="182134"/>
          </a:xfrm>
          <a:prstGeom prst="line">
            <a:avLst/>
          </a:prstGeom>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6287561" y="971550"/>
            <a:ext cx="2036930" cy="461665"/>
          </a:xfrm>
          <a:prstGeom prst="rect">
            <a:avLst/>
          </a:prstGeom>
          <a:noFill/>
        </p:spPr>
        <p:txBody>
          <a:bodyPr wrap="square" rtlCol="0">
            <a:spAutoFit/>
          </a:bodyPr>
          <a:lstStyle/>
          <a:p>
            <a:pPr algn="l" rtl="0"/>
            <a:r>
              <a:rPr lang="nl" b="1" i="0" u="none" baseline="0">
                <a:latin typeface="Arvo" panose="02000000000000000000" pitchFamily="2" charset="0"/>
              </a:rPr>
              <a:t>Ace Royal</a:t>
            </a:r>
          </a:p>
        </p:txBody>
      </p:sp>
      <p:sp>
        <p:nvSpPr>
          <p:cNvPr id="39" name="TextBox 38"/>
          <p:cNvSpPr txBox="1"/>
          <p:nvPr/>
        </p:nvSpPr>
        <p:spPr>
          <a:xfrm>
            <a:off x="7268957" y="2266950"/>
            <a:ext cx="1651889" cy="830997"/>
          </a:xfrm>
          <a:prstGeom prst="rect">
            <a:avLst/>
          </a:prstGeom>
          <a:noFill/>
        </p:spPr>
        <p:txBody>
          <a:bodyPr wrap="square" rtlCol="0">
            <a:spAutoFit/>
          </a:bodyPr>
          <a:lstStyle/>
          <a:p>
            <a:pPr algn="l" rtl="0"/>
            <a:r>
              <a:rPr lang="nl" b="1" i="0" u="none" baseline="0">
                <a:latin typeface="Arvo" panose="02000000000000000000" pitchFamily="2" charset="0"/>
              </a:rPr>
              <a:t>4 Builder-takken</a:t>
            </a:r>
          </a:p>
        </p:txBody>
      </p:sp>
      <p:sp>
        <p:nvSpPr>
          <p:cNvPr id="40" name="Rectangle 39"/>
          <p:cNvSpPr/>
          <p:nvPr/>
        </p:nvSpPr>
        <p:spPr>
          <a:xfrm>
            <a:off x="6278358" y="1352550"/>
            <a:ext cx="1778051" cy="646331"/>
          </a:xfrm>
          <a:prstGeom prst="rect">
            <a:avLst/>
          </a:prstGeom>
        </p:spPr>
        <p:txBody>
          <a:bodyPr wrap="none">
            <a:spAutoFit/>
          </a:bodyPr>
          <a:lstStyle/>
          <a:p>
            <a:pPr algn="l" rtl="0"/>
            <a:r>
              <a:rPr lang="nl" b="1" i="0" u="none" baseline="0" dirty="0">
                <a:solidFill>
                  <a:srgbClr val="DE0120"/>
                </a:solidFill>
                <a:latin typeface="Raleway"/>
              </a:rPr>
              <a:t>10.000 DV </a:t>
            </a:r>
          </a:p>
          <a:p>
            <a:pPr algn="l" rtl="0"/>
            <a:r>
              <a:rPr lang="nl" sz="1200" b="1" i="0" u="none" baseline="0" dirty="0">
                <a:solidFill>
                  <a:srgbClr val="DE0120"/>
                </a:solidFill>
                <a:latin typeface="Raleway"/>
              </a:rPr>
              <a:t>(bevat </a:t>
            </a:r>
            <a:r>
              <a:rPr lang="nl-NL" sz="1200" b="1" i="0" u="none" baseline="0" dirty="0">
                <a:solidFill>
                  <a:srgbClr val="DE0120"/>
                </a:solidFill>
                <a:latin typeface="Raleway"/>
              </a:rPr>
              <a:t>jouw</a:t>
            </a:r>
            <a:r>
              <a:rPr lang="nl" sz="1200" b="1" i="0" u="none" baseline="0" dirty="0">
                <a:solidFill>
                  <a:srgbClr val="DE0120"/>
                </a:solidFill>
                <a:latin typeface="Raleway"/>
              </a:rPr>
              <a:t> eigen PV)</a:t>
            </a:r>
          </a:p>
        </p:txBody>
      </p:sp>
      <p:sp>
        <p:nvSpPr>
          <p:cNvPr id="42" name="Rectangle 32"/>
          <p:cNvSpPr>
            <a:spLocks noChangeArrowheads="1"/>
          </p:cNvSpPr>
          <p:nvPr/>
        </p:nvSpPr>
        <p:spPr bwMode="gray">
          <a:xfrm>
            <a:off x="400735" y="497559"/>
            <a:ext cx="8520112"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p>
            <a:pPr algn="l" rtl="0">
              <a:lnSpc>
                <a:spcPct val="90000"/>
              </a:lnSpc>
            </a:pPr>
            <a:r>
              <a:rPr lang="nl" sz="2500" b="1" i="0" u="none" baseline="0">
                <a:solidFill>
                  <a:srgbClr val="6D6D6D"/>
                </a:solidFill>
                <a:latin typeface="Raleway"/>
                <a:cs typeface="Raleway"/>
              </a:rPr>
              <a:t>Ace Royal – Sleutelrang </a:t>
            </a:r>
          </a:p>
        </p:txBody>
      </p:sp>
      <p:sp>
        <p:nvSpPr>
          <p:cNvPr id="31" name="Rectangle 30"/>
          <p:cNvSpPr/>
          <p:nvPr/>
        </p:nvSpPr>
        <p:spPr>
          <a:xfrm>
            <a:off x="271345" y="1930383"/>
            <a:ext cx="2925892" cy="1415772"/>
          </a:xfrm>
          <a:prstGeom prst="rect">
            <a:avLst/>
          </a:prstGeom>
        </p:spPr>
        <p:txBody>
          <a:bodyPr wrap="square">
            <a:spAutoFit/>
          </a:bodyPr>
          <a:lstStyle/>
          <a:p>
            <a:endParaRPr lang="nl" sz="1600" dirty="0">
              <a:latin typeface="Arvo" panose="02000000000000000000" pitchFamily="2" charset="0"/>
            </a:endParaRPr>
          </a:p>
          <a:p>
            <a:pPr algn="l" rtl="0"/>
            <a:r>
              <a:rPr lang="nl" sz="1400" b="0" i="0" u="none" baseline="0">
                <a:solidFill>
                  <a:srgbClr val="000000"/>
                </a:solidFill>
                <a:latin typeface="Arvo" panose="02000000000000000000" pitchFamily="2" charset="0"/>
              </a:rPr>
              <a:t>Maximumvolumeregel - Om voor de verschillende rangen te kwalificeren wordt niet meer dan 50% van het DV meegeteld van een willekeurige tak. </a:t>
            </a:r>
          </a:p>
          <a:p>
            <a:endParaRPr lang="nl" sz="1400" dirty="0">
              <a:latin typeface="Arvo" panose="02000000000000000000" pitchFamily="2" charset="0"/>
            </a:endParaRPr>
          </a:p>
        </p:txBody>
      </p:sp>
      <p:pic>
        <p:nvPicPr>
          <p:cNvPr id="30" name="Picture 29"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3433398" y="3665611"/>
            <a:ext cx="824441" cy="574378"/>
          </a:xfrm>
          <a:prstGeom prst="rect">
            <a:avLst/>
          </a:prstGeom>
        </p:spPr>
      </p:pic>
      <p:pic>
        <p:nvPicPr>
          <p:cNvPr id="34" name="Picture 33"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4423931" y="3665611"/>
            <a:ext cx="824441" cy="574378"/>
          </a:xfrm>
          <a:prstGeom prst="rect">
            <a:avLst/>
          </a:prstGeom>
        </p:spPr>
      </p:pic>
      <p:pic>
        <p:nvPicPr>
          <p:cNvPr id="36" name="Picture 35"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52961" r="1" b="76666"/>
          <a:stretch/>
        </p:blipFill>
        <p:spPr>
          <a:xfrm>
            <a:off x="6553200" y="3621366"/>
            <a:ext cx="389003" cy="574378"/>
          </a:xfrm>
          <a:prstGeom prst="rect">
            <a:avLst/>
          </a:prstGeom>
        </p:spPr>
      </p:pic>
      <p:pic>
        <p:nvPicPr>
          <p:cNvPr id="38" name="Picture 37"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52961" r="1" b="76666"/>
          <a:stretch/>
        </p:blipFill>
        <p:spPr>
          <a:xfrm>
            <a:off x="7386247" y="4148874"/>
            <a:ext cx="389003" cy="574378"/>
          </a:xfrm>
          <a:prstGeom prst="rect">
            <a:avLst/>
          </a:prstGeom>
        </p:spPr>
      </p:pic>
    </p:spTree>
    <p:extLst>
      <p:ext uri="{BB962C8B-B14F-4D97-AF65-F5344CB8AC3E}">
        <p14:creationId xmlns:p14="http://schemas.microsoft.com/office/powerpoint/2010/main" val="406398952"/>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3573999" y="4111025"/>
            <a:ext cx="4977062" cy="389294"/>
          </a:xfrm>
          <a:prstGeom prst="rect">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sp>
        <p:nvSpPr>
          <p:cNvPr id="61" name="Rectangle 60"/>
          <p:cNvSpPr/>
          <p:nvPr/>
        </p:nvSpPr>
        <p:spPr>
          <a:xfrm>
            <a:off x="3775096" y="3079700"/>
            <a:ext cx="4789404" cy="310552"/>
          </a:xfrm>
          <a:prstGeom prst="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sp>
        <p:nvSpPr>
          <p:cNvPr id="59" name="Rectangle 58"/>
          <p:cNvSpPr/>
          <p:nvPr/>
        </p:nvSpPr>
        <p:spPr>
          <a:xfrm>
            <a:off x="4014566" y="2614520"/>
            <a:ext cx="4553800" cy="300652"/>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sp>
        <p:nvSpPr>
          <p:cNvPr id="57" name="Rectangle 56"/>
          <p:cNvSpPr/>
          <p:nvPr/>
        </p:nvSpPr>
        <p:spPr>
          <a:xfrm>
            <a:off x="4701373" y="2012900"/>
            <a:ext cx="3866993" cy="315896"/>
          </a:xfrm>
          <a:prstGeom prst="rect">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sp>
        <p:nvSpPr>
          <p:cNvPr id="53" name="Rectangle 52"/>
          <p:cNvSpPr/>
          <p:nvPr/>
        </p:nvSpPr>
        <p:spPr>
          <a:xfrm>
            <a:off x="4929974" y="1524292"/>
            <a:ext cx="3638392" cy="300228"/>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sp>
        <p:nvSpPr>
          <p:cNvPr id="5" name="Rectangle 4"/>
          <p:cNvSpPr/>
          <p:nvPr/>
        </p:nvSpPr>
        <p:spPr>
          <a:xfrm>
            <a:off x="5400934" y="935336"/>
            <a:ext cx="3167431" cy="437420"/>
          </a:xfrm>
          <a:prstGeom prst="rect">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sp>
        <p:nvSpPr>
          <p:cNvPr id="2" name="Slide Number Placeholder 1"/>
          <p:cNvSpPr>
            <a:spLocks noGrp="1"/>
          </p:cNvSpPr>
          <p:nvPr>
            <p:ph type="sldNum" sz="quarter" idx="12"/>
          </p:nvPr>
        </p:nvSpPr>
        <p:spPr>
          <a:prstGeom prst="rect">
            <a:avLst/>
          </a:prstGeom>
        </p:spPr>
        <p:txBody>
          <a:bodyPr/>
          <a:lstStyle/>
          <a:p>
            <a:pPr algn="r" rtl="0"/>
            <a:fld id="{6947991C-8B71-42DE-A9EF-EB06DAB48D46}" type="slidenum">
              <a:rPr/>
              <a:pPr/>
              <a:t>31</a:t>
            </a:fld>
            <a:endParaRPr lang="nl"/>
          </a:p>
        </p:txBody>
      </p:sp>
      <p:pic>
        <p:nvPicPr>
          <p:cNvPr id="16" name="Picture 15"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51365" t="78721"/>
          <a:stretch/>
        </p:blipFill>
        <p:spPr>
          <a:xfrm>
            <a:off x="5808457" y="143621"/>
            <a:ext cx="511346" cy="665916"/>
          </a:xfrm>
          <a:prstGeom prst="rect">
            <a:avLst/>
          </a:prstGeom>
        </p:spPr>
      </p:pic>
      <p:sp>
        <p:nvSpPr>
          <p:cNvPr id="42" name="Rectangle 32"/>
          <p:cNvSpPr>
            <a:spLocks noChangeArrowheads="1"/>
          </p:cNvSpPr>
          <p:nvPr/>
        </p:nvSpPr>
        <p:spPr bwMode="gray">
          <a:xfrm>
            <a:off x="400735" y="337755"/>
            <a:ext cx="8520112"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p>
            <a:pPr algn="l" rtl="0">
              <a:lnSpc>
                <a:spcPct val="90000"/>
              </a:lnSpc>
            </a:pPr>
            <a:r>
              <a:rPr lang="nl" sz="2500" b="1" i="0" u="none" baseline="0">
                <a:solidFill>
                  <a:srgbClr val="6D6D6D"/>
                </a:solidFill>
                <a:latin typeface="Raleway"/>
                <a:cs typeface="Raleway"/>
              </a:rPr>
              <a:t>Genereren vs. Level </a:t>
            </a:r>
          </a:p>
        </p:txBody>
      </p:sp>
      <p:sp>
        <p:nvSpPr>
          <p:cNvPr id="31" name="TextBox 30"/>
          <p:cNvSpPr txBox="1"/>
          <p:nvPr/>
        </p:nvSpPr>
        <p:spPr>
          <a:xfrm>
            <a:off x="590162" y="3834026"/>
            <a:ext cx="2545535" cy="646331"/>
          </a:xfrm>
          <a:prstGeom prst="rect">
            <a:avLst/>
          </a:prstGeom>
          <a:noFill/>
        </p:spPr>
        <p:txBody>
          <a:bodyPr wrap="square" rtlCol="0">
            <a:spAutoFit/>
          </a:bodyPr>
          <a:lstStyle/>
          <a:p>
            <a:pPr algn="r" rtl="0"/>
            <a:r>
              <a:rPr lang="nl" sz="1800" b="1" i="0" u="none" baseline="0">
                <a:latin typeface="Arvo" panose="02000000000000000000" pitchFamily="2" charset="0"/>
              </a:rPr>
              <a:t>Ace Royal+</a:t>
            </a:r>
          </a:p>
          <a:p>
            <a:pPr algn="r" rtl="0"/>
            <a:r>
              <a:rPr lang="nl" sz="1800" b="1" i="0" u="none" baseline="0">
                <a:solidFill>
                  <a:srgbClr val="FF0000"/>
                </a:solidFill>
                <a:latin typeface="Arvo" panose="02000000000000000000" pitchFamily="2" charset="0"/>
                <a:cs typeface="Raleway"/>
              </a:rPr>
              <a:t>2e generatie</a:t>
            </a:r>
          </a:p>
        </p:txBody>
      </p:sp>
      <p:pic>
        <p:nvPicPr>
          <p:cNvPr id="55" name="Picture 54"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4538475" y="2593198"/>
            <a:ext cx="530822" cy="369818"/>
          </a:xfrm>
          <a:prstGeom prst="rect">
            <a:avLst/>
          </a:prstGeom>
        </p:spPr>
      </p:pic>
      <p:sp>
        <p:nvSpPr>
          <p:cNvPr id="58" name="TextBox 57"/>
          <p:cNvSpPr txBox="1"/>
          <p:nvPr/>
        </p:nvSpPr>
        <p:spPr>
          <a:xfrm>
            <a:off x="1862399" y="1885950"/>
            <a:ext cx="2545535" cy="646331"/>
          </a:xfrm>
          <a:prstGeom prst="rect">
            <a:avLst/>
          </a:prstGeom>
          <a:noFill/>
        </p:spPr>
        <p:txBody>
          <a:bodyPr wrap="square" rtlCol="0">
            <a:spAutoFit/>
          </a:bodyPr>
          <a:lstStyle/>
          <a:p>
            <a:pPr algn="r" rtl="0"/>
            <a:r>
              <a:rPr lang="nl" sz="1800" b="1" i="0" u="none" baseline="0">
                <a:latin typeface="Arvo" panose="02000000000000000000" pitchFamily="2" charset="0"/>
              </a:rPr>
              <a:t>Ace Royal</a:t>
            </a:r>
          </a:p>
          <a:p>
            <a:pPr algn="r" rtl="0"/>
            <a:r>
              <a:rPr lang="nl" sz="1800" b="1" i="0" u="none" baseline="0">
                <a:solidFill>
                  <a:srgbClr val="FF0000"/>
                </a:solidFill>
                <a:latin typeface="Arvo" panose="02000000000000000000" pitchFamily="2" charset="0"/>
                <a:cs typeface="Raleway"/>
              </a:rPr>
              <a:t>1e generatie</a:t>
            </a:r>
          </a:p>
        </p:txBody>
      </p:sp>
      <p:cxnSp>
        <p:nvCxnSpPr>
          <p:cNvPr id="60" name="Straight Connector 59"/>
          <p:cNvCxnSpPr/>
          <p:nvPr/>
        </p:nvCxnSpPr>
        <p:spPr>
          <a:xfrm flipV="1">
            <a:off x="3621642" y="3449518"/>
            <a:ext cx="153453" cy="398047"/>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V="1">
            <a:off x="3839284" y="2952750"/>
            <a:ext cx="175282" cy="126950"/>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flipV="1">
            <a:off x="4011529" y="2952750"/>
            <a:ext cx="148220" cy="126950"/>
          </a:xfrm>
          <a:prstGeom prst="line">
            <a:avLst/>
          </a:prstGeom>
        </p:spPr>
        <p:style>
          <a:lnRef idx="2">
            <a:schemeClr val="accent1"/>
          </a:lnRef>
          <a:fillRef idx="0">
            <a:schemeClr val="accent1"/>
          </a:fillRef>
          <a:effectRef idx="1">
            <a:schemeClr val="accent1"/>
          </a:effectRef>
          <a:fontRef idx="minor">
            <a:schemeClr val="tx1"/>
          </a:fontRef>
        </p:style>
      </p:cxnSp>
      <p:pic>
        <p:nvPicPr>
          <p:cNvPr id="56" name="Picture 55"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3706727" y="3079700"/>
            <a:ext cx="530822" cy="369818"/>
          </a:xfrm>
          <a:prstGeom prst="rect">
            <a:avLst/>
          </a:prstGeom>
        </p:spPr>
      </p:pic>
      <p:cxnSp>
        <p:nvCxnSpPr>
          <p:cNvPr id="72" name="Straight Connector 71"/>
          <p:cNvCxnSpPr/>
          <p:nvPr/>
        </p:nvCxnSpPr>
        <p:spPr>
          <a:xfrm flipV="1">
            <a:off x="4159749" y="2419350"/>
            <a:ext cx="385178" cy="145808"/>
          </a:xfrm>
          <a:prstGeom prst="line">
            <a:avLst/>
          </a:prstGeom>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flipV="1">
            <a:off x="4544927" y="2419350"/>
            <a:ext cx="385046" cy="164698"/>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V="1">
            <a:off x="4392527" y="2419350"/>
            <a:ext cx="145948" cy="164697"/>
          </a:xfrm>
          <a:prstGeom prst="line">
            <a:avLst/>
          </a:prstGeom>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flipH="1" flipV="1">
            <a:off x="4544927" y="2419350"/>
            <a:ext cx="156446" cy="164698"/>
          </a:xfrm>
          <a:prstGeom prst="line">
            <a:avLst/>
          </a:prstGeom>
        </p:spPr>
        <p:style>
          <a:lnRef idx="2">
            <a:schemeClr val="accent1"/>
          </a:lnRef>
          <a:fillRef idx="0">
            <a:schemeClr val="accent1"/>
          </a:fillRef>
          <a:effectRef idx="1">
            <a:schemeClr val="accent1"/>
          </a:effectRef>
          <a:fontRef idx="minor">
            <a:schemeClr val="tx1"/>
          </a:fontRef>
        </p:style>
      </p:cxnSp>
      <p:sp>
        <p:nvSpPr>
          <p:cNvPr id="3" name="Oval 2"/>
          <p:cNvSpPr/>
          <p:nvPr/>
        </p:nvSpPr>
        <p:spPr>
          <a:xfrm>
            <a:off x="2485932" y="1626598"/>
            <a:ext cx="2802835" cy="1864633"/>
          </a:xfrm>
          <a:prstGeom prst="ellipse">
            <a:avLst/>
          </a:prstGeom>
          <a:noFill/>
          <a:ln w="38100">
            <a:solidFill>
              <a:srgbClr val="DE0120"/>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sp>
        <p:nvSpPr>
          <p:cNvPr id="28" name="Oval 27"/>
          <p:cNvSpPr/>
          <p:nvPr/>
        </p:nvSpPr>
        <p:spPr>
          <a:xfrm>
            <a:off x="1066801" y="3504401"/>
            <a:ext cx="2838262" cy="1520217"/>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pic>
        <p:nvPicPr>
          <p:cNvPr id="29" name="Picture 28"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3939743" y="2601358"/>
            <a:ext cx="530822" cy="369818"/>
          </a:xfrm>
          <a:prstGeom prst="rect">
            <a:avLst/>
          </a:prstGeom>
        </p:spPr>
      </p:pic>
      <p:pic>
        <p:nvPicPr>
          <p:cNvPr id="30" name="Picture 29"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51365" t="78721"/>
          <a:stretch/>
        </p:blipFill>
        <p:spPr>
          <a:xfrm>
            <a:off x="3110296" y="3847565"/>
            <a:ext cx="511346" cy="665916"/>
          </a:xfrm>
          <a:prstGeom prst="rect">
            <a:avLst/>
          </a:prstGeom>
        </p:spPr>
      </p:pic>
      <p:pic>
        <p:nvPicPr>
          <p:cNvPr id="33" name="Picture 32"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51365" t="78721"/>
          <a:stretch/>
        </p:blipFill>
        <p:spPr>
          <a:xfrm>
            <a:off x="4332415" y="1830888"/>
            <a:ext cx="412119" cy="536695"/>
          </a:xfrm>
          <a:prstGeom prst="rect">
            <a:avLst/>
          </a:prstGeom>
        </p:spPr>
      </p:pic>
      <p:pic>
        <p:nvPicPr>
          <p:cNvPr id="34" name="Picture 33"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5468844" y="1516132"/>
            <a:ext cx="530822" cy="369818"/>
          </a:xfrm>
          <a:prstGeom prst="rect">
            <a:avLst/>
          </a:prstGeom>
        </p:spPr>
      </p:pic>
      <p:pic>
        <p:nvPicPr>
          <p:cNvPr id="35" name="Picture 34"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4870112" y="1524292"/>
            <a:ext cx="530822" cy="369818"/>
          </a:xfrm>
          <a:prstGeom prst="rect">
            <a:avLst/>
          </a:prstGeom>
        </p:spPr>
      </p:pic>
      <p:pic>
        <p:nvPicPr>
          <p:cNvPr id="37" name="Picture 36"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53846" b="76666"/>
          <a:stretch/>
        </p:blipFill>
        <p:spPr>
          <a:xfrm>
            <a:off x="6692307" y="1524292"/>
            <a:ext cx="244112" cy="369818"/>
          </a:xfrm>
          <a:prstGeom prst="rect">
            <a:avLst/>
          </a:prstGeom>
        </p:spPr>
      </p:pic>
      <p:cxnSp>
        <p:nvCxnSpPr>
          <p:cNvPr id="40" name="Straight Connector 39"/>
          <p:cNvCxnSpPr/>
          <p:nvPr/>
        </p:nvCxnSpPr>
        <p:spPr>
          <a:xfrm flipV="1">
            <a:off x="5730587" y="1885950"/>
            <a:ext cx="175282" cy="12695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flipV="1">
            <a:off x="5902832" y="1885950"/>
            <a:ext cx="148220" cy="12695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6625301" y="1870816"/>
            <a:ext cx="175282" cy="12695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flipV="1">
            <a:off x="6797546" y="1870816"/>
            <a:ext cx="148220" cy="126950"/>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V="1">
            <a:off x="5038233" y="1359594"/>
            <a:ext cx="385178" cy="145808"/>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flipV="1">
            <a:off x="5423411" y="1359594"/>
            <a:ext cx="385046" cy="164698"/>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5271011" y="1359594"/>
            <a:ext cx="145948" cy="164697"/>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H="1" flipV="1">
            <a:off x="5423411" y="1359594"/>
            <a:ext cx="156446" cy="164698"/>
          </a:xfrm>
          <a:prstGeom prst="line">
            <a:avLst/>
          </a:prstGeom>
        </p:spPr>
        <p:style>
          <a:lnRef idx="2">
            <a:schemeClr val="accent1"/>
          </a:lnRef>
          <a:fillRef idx="0">
            <a:schemeClr val="accent1"/>
          </a:fillRef>
          <a:effectRef idx="1">
            <a:schemeClr val="accent1"/>
          </a:effectRef>
          <a:fontRef idx="minor">
            <a:schemeClr val="tx1"/>
          </a:fontRef>
        </p:style>
      </p:cxnSp>
      <p:pic>
        <p:nvPicPr>
          <p:cNvPr id="15" name="Picture 14"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5297709" y="922174"/>
            <a:ext cx="739160" cy="514964"/>
          </a:xfrm>
          <a:prstGeom prst="rect">
            <a:avLst/>
          </a:prstGeom>
        </p:spPr>
      </p:pic>
      <p:pic>
        <p:nvPicPr>
          <p:cNvPr id="10" name="Picture 9"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6156359" y="922174"/>
            <a:ext cx="739160" cy="514964"/>
          </a:xfrm>
          <a:prstGeom prst="rect">
            <a:avLst/>
          </a:prstGeom>
        </p:spPr>
      </p:pic>
      <p:pic>
        <p:nvPicPr>
          <p:cNvPr id="32" name="Picture 31"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6535172" y="2012900"/>
            <a:ext cx="530822" cy="369818"/>
          </a:xfrm>
          <a:prstGeom prst="rect">
            <a:avLst/>
          </a:prstGeom>
        </p:spPr>
      </p:pic>
      <p:pic>
        <p:nvPicPr>
          <p:cNvPr id="36" name="Picture 35"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5637421" y="1997766"/>
            <a:ext cx="530822" cy="369818"/>
          </a:xfrm>
          <a:prstGeom prst="rect">
            <a:avLst/>
          </a:prstGeom>
        </p:spPr>
      </p:pic>
      <p:sp>
        <p:nvSpPr>
          <p:cNvPr id="49" name="TextBox 48"/>
          <p:cNvSpPr txBox="1"/>
          <p:nvPr/>
        </p:nvSpPr>
        <p:spPr>
          <a:xfrm>
            <a:off x="6441260" y="297418"/>
            <a:ext cx="2048400" cy="369332"/>
          </a:xfrm>
          <a:prstGeom prst="rect">
            <a:avLst/>
          </a:prstGeom>
          <a:noFill/>
        </p:spPr>
        <p:txBody>
          <a:bodyPr wrap="square" rtlCol="0">
            <a:spAutoFit/>
          </a:bodyPr>
          <a:lstStyle/>
          <a:p>
            <a:pPr algn="l" rtl="0"/>
            <a:r>
              <a:rPr lang="nl" sz="1800" b="1" i="0" u="none" baseline="0">
                <a:latin typeface="Arvo" panose="02000000000000000000" pitchFamily="2" charset="0"/>
              </a:rPr>
              <a:t>Ace Royal+</a:t>
            </a:r>
          </a:p>
        </p:txBody>
      </p:sp>
      <p:sp>
        <p:nvSpPr>
          <p:cNvPr id="4" name="TextBox 3"/>
          <p:cNvSpPr txBox="1"/>
          <p:nvPr/>
        </p:nvSpPr>
        <p:spPr>
          <a:xfrm>
            <a:off x="7384461" y="948498"/>
            <a:ext cx="1365133" cy="369332"/>
          </a:xfrm>
          <a:prstGeom prst="rect">
            <a:avLst/>
          </a:prstGeom>
          <a:noFill/>
        </p:spPr>
        <p:txBody>
          <a:bodyPr wrap="square" rtlCol="0">
            <a:spAutoFit/>
          </a:bodyPr>
          <a:lstStyle/>
          <a:p>
            <a:pPr algn="l" rtl="0"/>
            <a:r>
              <a:rPr lang="nl" sz="1800" b="1" i="0" u="none" baseline="0">
                <a:latin typeface="Arvo" panose="02000000000000000000" pitchFamily="2" charset="0"/>
                <a:ea typeface="Arvo" panose="02000000000000000000" pitchFamily="2" charset="0"/>
              </a:rPr>
              <a:t>Level 1</a:t>
            </a:r>
          </a:p>
        </p:txBody>
      </p:sp>
      <p:sp>
        <p:nvSpPr>
          <p:cNvPr id="38" name="TextBox 37"/>
          <p:cNvSpPr txBox="1"/>
          <p:nvPr/>
        </p:nvSpPr>
        <p:spPr>
          <a:xfrm>
            <a:off x="7384461" y="1489690"/>
            <a:ext cx="1365133" cy="369332"/>
          </a:xfrm>
          <a:prstGeom prst="rect">
            <a:avLst/>
          </a:prstGeom>
          <a:noFill/>
        </p:spPr>
        <p:txBody>
          <a:bodyPr wrap="square" rtlCol="0">
            <a:spAutoFit/>
          </a:bodyPr>
          <a:lstStyle/>
          <a:p>
            <a:pPr algn="l" rtl="0"/>
            <a:r>
              <a:rPr lang="nl" sz="1800" b="1" i="0" u="none" baseline="0">
                <a:latin typeface="Arvo" panose="02000000000000000000" pitchFamily="2" charset="0"/>
                <a:ea typeface="Arvo" panose="02000000000000000000" pitchFamily="2" charset="0"/>
              </a:rPr>
              <a:t>Level 2</a:t>
            </a:r>
          </a:p>
        </p:txBody>
      </p:sp>
      <p:sp>
        <p:nvSpPr>
          <p:cNvPr id="39" name="TextBox 38"/>
          <p:cNvSpPr txBox="1"/>
          <p:nvPr/>
        </p:nvSpPr>
        <p:spPr>
          <a:xfrm>
            <a:off x="7384461" y="1979186"/>
            <a:ext cx="1365133" cy="369332"/>
          </a:xfrm>
          <a:prstGeom prst="rect">
            <a:avLst/>
          </a:prstGeom>
          <a:noFill/>
        </p:spPr>
        <p:txBody>
          <a:bodyPr wrap="square" rtlCol="0">
            <a:spAutoFit/>
          </a:bodyPr>
          <a:lstStyle/>
          <a:p>
            <a:pPr algn="l" rtl="0"/>
            <a:r>
              <a:rPr lang="nl" sz="1800" b="1" i="0" u="none" baseline="0">
                <a:latin typeface="Arvo" panose="02000000000000000000" pitchFamily="2" charset="0"/>
                <a:ea typeface="Arvo" panose="02000000000000000000" pitchFamily="2" charset="0"/>
              </a:rPr>
              <a:t>Level 3</a:t>
            </a:r>
          </a:p>
        </p:txBody>
      </p:sp>
      <p:sp>
        <p:nvSpPr>
          <p:cNvPr id="50" name="TextBox 49"/>
          <p:cNvSpPr txBox="1"/>
          <p:nvPr/>
        </p:nvSpPr>
        <p:spPr>
          <a:xfrm>
            <a:off x="7384461" y="2571715"/>
            <a:ext cx="1365133" cy="369332"/>
          </a:xfrm>
          <a:prstGeom prst="rect">
            <a:avLst/>
          </a:prstGeom>
          <a:noFill/>
        </p:spPr>
        <p:txBody>
          <a:bodyPr wrap="square" rtlCol="0">
            <a:spAutoFit/>
          </a:bodyPr>
          <a:lstStyle/>
          <a:p>
            <a:pPr algn="l" rtl="0"/>
            <a:r>
              <a:rPr lang="nl" sz="1800" b="1" i="0" u="none" baseline="0">
                <a:latin typeface="Arvo" panose="02000000000000000000" pitchFamily="2" charset="0"/>
                <a:ea typeface="Arvo" panose="02000000000000000000" pitchFamily="2" charset="0"/>
              </a:rPr>
              <a:t>Level 4</a:t>
            </a:r>
          </a:p>
        </p:txBody>
      </p:sp>
      <p:sp>
        <p:nvSpPr>
          <p:cNvPr id="51" name="TextBox 50"/>
          <p:cNvSpPr txBox="1"/>
          <p:nvPr/>
        </p:nvSpPr>
        <p:spPr>
          <a:xfrm>
            <a:off x="7384461" y="3038763"/>
            <a:ext cx="1365133" cy="369332"/>
          </a:xfrm>
          <a:prstGeom prst="rect">
            <a:avLst/>
          </a:prstGeom>
          <a:noFill/>
        </p:spPr>
        <p:txBody>
          <a:bodyPr wrap="square" rtlCol="0">
            <a:spAutoFit/>
          </a:bodyPr>
          <a:lstStyle/>
          <a:p>
            <a:pPr algn="l" rtl="0"/>
            <a:r>
              <a:rPr lang="nl" sz="1800" b="1" i="0" u="none" baseline="0">
                <a:latin typeface="Arvo" panose="02000000000000000000" pitchFamily="2" charset="0"/>
                <a:ea typeface="Arvo" panose="02000000000000000000" pitchFamily="2" charset="0"/>
              </a:rPr>
              <a:t>Level 5</a:t>
            </a:r>
          </a:p>
        </p:txBody>
      </p:sp>
      <p:sp>
        <p:nvSpPr>
          <p:cNvPr id="52" name="TextBox 51"/>
          <p:cNvSpPr txBox="1"/>
          <p:nvPr/>
        </p:nvSpPr>
        <p:spPr>
          <a:xfrm>
            <a:off x="7384461" y="4111025"/>
            <a:ext cx="1365133" cy="369332"/>
          </a:xfrm>
          <a:prstGeom prst="rect">
            <a:avLst/>
          </a:prstGeom>
          <a:noFill/>
        </p:spPr>
        <p:txBody>
          <a:bodyPr wrap="square" rtlCol="0">
            <a:spAutoFit/>
          </a:bodyPr>
          <a:lstStyle/>
          <a:p>
            <a:pPr algn="l" rtl="0"/>
            <a:r>
              <a:rPr lang="nl" sz="1800" b="1" i="0" u="none" baseline="0">
                <a:latin typeface="Arvo" panose="02000000000000000000" pitchFamily="2" charset="0"/>
                <a:ea typeface="Arvo" panose="02000000000000000000" pitchFamily="2" charset="0"/>
              </a:rPr>
              <a:t>Level 6</a:t>
            </a:r>
          </a:p>
        </p:txBody>
      </p:sp>
      <p:sp>
        <p:nvSpPr>
          <p:cNvPr id="6" name="Rectangle 5"/>
          <p:cNvSpPr/>
          <p:nvPr/>
        </p:nvSpPr>
        <p:spPr>
          <a:xfrm>
            <a:off x="400735" y="1009690"/>
            <a:ext cx="2369098" cy="1077218"/>
          </a:xfrm>
          <a:prstGeom prst="rect">
            <a:avLst/>
          </a:prstGeom>
        </p:spPr>
        <p:txBody>
          <a:bodyPr wrap="square">
            <a:spAutoFit/>
          </a:bodyPr>
          <a:lstStyle/>
          <a:p>
            <a:pPr algn="l" rtl="0"/>
            <a:r>
              <a:rPr lang="nl" sz="1600" b="0" i="0" u="none" baseline="0" dirty="0">
                <a:latin typeface="Arvo" panose="02000000000000000000" pitchFamily="2" charset="0"/>
              </a:rPr>
              <a:t>Een </a:t>
            </a:r>
            <a:r>
              <a:rPr lang="nl" sz="1600" b="1" i="0" u="none" baseline="0" dirty="0">
                <a:latin typeface="Arvo" panose="02000000000000000000" pitchFamily="2" charset="0"/>
              </a:rPr>
              <a:t>level</a:t>
            </a:r>
            <a:r>
              <a:rPr lang="nl" sz="1600" b="0" i="0" u="none" baseline="0" dirty="0">
                <a:latin typeface="Arvo" panose="02000000000000000000" pitchFamily="2" charset="0"/>
              </a:rPr>
              <a:t> is gebaseerd op </a:t>
            </a:r>
            <a:r>
              <a:rPr lang="nl-NL" sz="1600" b="0" i="0" u="none" baseline="0" dirty="0">
                <a:latin typeface="Arvo" panose="02000000000000000000" pitchFamily="2" charset="0"/>
              </a:rPr>
              <a:t>jouw</a:t>
            </a:r>
            <a:r>
              <a:rPr lang="nl" sz="1600" b="0" i="0" u="none" baseline="0" dirty="0">
                <a:latin typeface="Arvo" panose="02000000000000000000" pitchFamily="2" charset="0"/>
              </a:rPr>
              <a:t> locatie in de organisatie, ongeacht de titel.</a:t>
            </a:r>
            <a:endParaRPr lang="nl" sz="1600" dirty="0">
              <a:latin typeface="Arvo"/>
              <a:cs typeface="Arvo"/>
            </a:endParaRPr>
          </a:p>
        </p:txBody>
      </p:sp>
      <p:sp>
        <p:nvSpPr>
          <p:cNvPr id="8" name="Freeform 7"/>
          <p:cNvSpPr/>
          <p:nvPr/>
        </p:nvSpPr>
        <p:spPr>
          <a:xfrm>
            <a:off x="4802819" y="834501"/>
            <a:ext cx="2565657" cy="1731146"/>
          </a:xfrm>
          <a:custGeom>
            <a:avLst/>
            <a:gdLst>
              <a:gd name="connsiteX0" fmla="*/ 461639 w 2565657"/>
              <a:gd name="connsiteY0" fmla="*/ 26633 h 1731146"/>
              <a:gd name="connsiteX1" fmla="*/ 461639 w 2565657"/>
              <a:gd name="connsiteY1" fmla="*/ 26633 h 1731146"/>
              <a:gd name="connsiteX2" fmla="*/ 452762 w 2565657"/>
              <a:gd name="connsiteY2" fmla="*/ 221942 h 1731146"/>
              <a:gd name="connsiteX3" fmla="*/ 443884 w 2565657"/>
              <a:gd name="connsiteY3" fmla="*/ 301841 h 1731146"/>
              <a:gd name="connsiteX4" fmla="*/ 435006 w 2565657"/>
              <a:gd name="connsiteY4" fmla="*/ 328474 h 1731146"/>
              <a:gd name="connsiteX5" fmla="*/ 381740 w 2565657"/>
              <a:gd name="connsiteY5" fmla="*/ 363984 h 1731146"/>
              <a:gd name="connsiteX6" fmla="*/ 337352 w 2565657"/>
              <a:gd name="connsiteY6" fmla="*/ 399495 h 1731146"/>
              <a:gd name="connsiteX7" fmla="*/ 310719 w 2565657"/>
              <a:gd name="connsiteY7" fmla="*/ 408373 h 1731146"/>
              <a:gd name="connsiteX8" fmla="*/ 230820 w 2565657"/>
              <a:gd name="connsiteY8" fmla="*/ 452761 h 1731146"/>
              <a:gd name="connsiteX9" fmla="*/ 204187 w 2565657"/>
              <a:gd name="connsiteY9" fmla="*/ 506027 h 1731146"/>
              <a:gd name="connsiteX10" fmla="*/ 177554 w 2565657"/>
              <a:gd name="connsiteY10" fmla="*/ 514905 h 1731146"/>
              <a:gd name="connsiteX11" fmla="*/ 124288 w 2565657"/>
              <a:gd name="connsiteY11" fmla="*/ 577049 h 1731146"/>
              <a:gd name="connsiteX12" fmla="*/ 106532 w 2565657"/>
              <a:gd name="connsiteY12" fmla="*/ 594804 h 1731146"/>
              <a:gd name="connsiteX13" fmla="*/ 71022 w 2565657"/>
              <a:gd name="connsiteY13" fmla="*/ 648070 h 1731146"/>
              <a:gd name="connsiteX14" fmla="*/ 35511 w 2565657"/>
              <a:gd name="connsiteY14" fmla="*/ 683581 h 1731146"/>
              <a:gd name="connsiteX15" fmla="*/ 26633 w 2565657"/>
              <a:gd name="connsiteY15" fmla="*/ 719091 h 1731146"/>
              <a:gd name="connsiteX16" fmla="*/ 8878 w 2565657"/>
              <a:gd name="connsiteY16" fmla="*/ 923278 h 1731146"/>
              <a:gd name="connsiteX17" fmla="*/ 0 w 2565657"/>
              <a:gd name="connsiteY17" fmla="*/ 967666 h 1731146"/>
              <a:gd name="connsiteX18" fmla="*/ 26633 w 2565657"/>
              <a:gd name="connsiteY18" fmla="*/ 1029810 h 1731146"/>
              <a:gd name="connsiteX19" fmla="*/ 79899 w 2565657"/>
              <a:gd name="connsiteY19" fmla="*/ 1047565 h 1731146"/>
              <a:gd name="connsiteX20" fmla="*/ 97655 w 2565657"/>
              <a:gd name="connsiteY20" fmla="*/ 1065320 h 1731146"/>
              <a:gd name="connsiteX21" fmla="*/ 124288 w 2565657"/>
              <a:gd name="connsiteY21" fmla="*/ 1083076 h 1731146"/>
              <a:gd name="connsiteX22" fmla="*/ 292964 w 2565657"/>
              <a:gd name="connsiteY22" fmla="*/ 1100831 h 1731146"/>
              <a:gd name="connsiteX23" fmla="*/ 372863 w 2565657"/>
              <a:gd name="connsiteY23" fmla="*/ 1145219 h 1731146"/>
              <a:gd name="connsiteX24" fmla="*/ 443884 w 2565657"/>
              <a:gd name="connsiteY24" fmla="*/ 1198485 h 1731146"/>
              <a:gd name="connsiteX25" fmla="*/ 470517 w 2565657"/>
              <a:gd name="connsiteY25" fmla="*/ 1216241 h 1731146"/>
              <a:gd name="connsiteX26" fmla="*/ 488272 w 2565657"/>
              <a:gd name="connsiteY26" fmla="*/ 1251751 h 1731146"/>
              <a:gd name="connsiteX27" fmla="*/ 506028 w 2565657"/>
              <a:gd name="connsiteY27" fmla="*/ 1278384 h 1731146"/>
              <a:gd name="connsiteX28" fmla="*/ 514905 w 2565657"/>
              <a:gd name="connsiteY28" fmla="*/ 1305017 h 1731146"/>
              <a:gd name="connsiteX29" fmla="*/ 541538 w 2565657"/>
              <a:gd name="connsiteY29" fmla="*/ 1322773 h 1731146"/>
              <a:gd name="connsiteX30" fmla="*/ 559294 w 2565657"/>
              <a:gd name="connsiteY30" fmla="*/ 1340528 h 1731146"/>
              <a:gd name="connsiteX31" fmla="*/ 603682 w 2565657"/>
              <a:gd name="connsiteY31" fmla="*/ 1376039 h 1731146"/>
              <a:gd name="connsiteX32" fmla="*/ 621437 w 2565657"/>
              <a:gd name="connsiteY32" fmla="*/ 1402672 h 1731146"/>
              <a:gd name="connsiteX33" fmla="*/ 630315 w 2565657"/>
              <a:gd name="connsiteY33" fmla="*/ 1429305 h 1731146"/>
              <a:gd name="connsiteX34" fmla="*/ 656948 w 2565657"/>
              <a:gd name="connsiteY34" fmla="*/ 1447060 h 1731146"/>
              <a:gd name="connsiteX35" fmla="*/ 674703 w 2565657"/>
              <a:gd name="connsiteY35" fmla="*/ 1464816 h 1731146"/>
              <a:gd name="connsiteX36" fmla="*/ 701336 w 2565657"/>
              <a:gd name="connsiteY36" fmla="*/ 1482571 h 1731146"/>
              <a:gd name="connsiteX37" fmla="*/ 719092 w 2565657"/>
              <a:gd name="connsiteY37" fmla="*/ 1500326 h 1731146"/>
              <a:gd name="connsiteX38" fmla="*/ 745725 w 2565657"/>
              <a:gd name="connsiteY38" fmla="*/ 1509204 h 1731146"/>
              <a:gd name="connsiteX39" fmla="*/ 790113 w 2565657"/>
              <a:gd name="connsiteY39" fmla="*/ 1544715 h 1731146"/>
              <a:gd name="connsiteX40" fmla="*/ 816746 w 2565657"/>
              <a:gd name="connsiteY40" fmla="*/ 1562470 h 1731146"/>
              <a:gd name="connsiteX41" fmla="*/ 843379 w 2565657"/>
              <a:gd name="connsiteY41" fmla="*/ 1589103 h 1731146"/>
              <a:gd name="connsiteX42" fmla="*/ 878890 w 2565657"/>
              <a:gd name="connsiteY42" fmla="*/ 1597981 h 1731146"/>
              <a:gd name="connsiteX43" fmla="*/ 967666 w 2565657"/>
              <a:gd name="connsiteY43" fmla="*/ 1615736 h 1731146"/>
              <a:gd name="connsiteX44" fmla="*/ 994299 w 2565657"/>
              <a:gd name="connsiteY44" fmla="*/ 1624614 h 1731146"/>
              <a:gd name="connsiteX45" fmla="*/ 1020932 w 2565657"/>
              <a:gd name="connsiteY45" fmla="*/ 1642369 h 1731146"/>
              <a:gd name="connsiteX46" fmla="*/ 1074198 w 2565657"/>
              <a:gd name="connsiteY46" fmla="*/ 1660124 h 1731146"/>
              <a:gd name="connsiteX47" fmla="*/ 1313896 w 2565657"/>
              <a:gd name="connsiteY47" fmla="*/ 1660124 h 1731146"/>
              <a:gd name="connsiteX48" fmla="*/ 1367162 w 2565657"/>
              <a:gd name="connsiteY48" fmla="*/ 1677880 h 1731146"/>
              <a:gd name="connsiteX49" fmla="*/ 1429305 w 2565657"/>
              <a:gd name="connsiteY49" fmla="*/ 1695635 h 1731146"/>
              <a:gd name="connsiteX50" fmla="*/ 1544715 w 2565657"/>
              <a:gd name="connsiteY50" fmla="*/ 1713390 h 1731146"/>
              <a:gd name="connsiteX51" fmla="*/ 1580226 w 2565657"/>
              <a:gd name="connsiteY51" fmla="*/ 1722268 h 1731146"/>
              <a:gd name="connsiteX52" fmla="*/ 1686758 w 2565657"/>
              <a:gd name="connsiteY52" fmla="*/ 1731146 h 1731146"/>
              <a:gd name="connsiteX53" fmla="*/ 1882066 w 2565657"/>
              <a:gd name="connsiteY53" fmla="*/ 1722268 h 1731146"/>
              <a:gd name="connsiteX54" fmla="*/ 1935332 w 2565657"/>
              <a:gd name="connsiteY54" fmla="*/ 1704513 h 1731146"/>
              <a:gd name="connsiteX55" fmla="*/ 1961965 w 2565657"/>
              <a:gd name="connsiteY55" fmla="*/ 1695635 h 1731146"/>
              <a:gd name="connsiteX56" fmla="*/ 2095131 w 2565657"/>
              <a:gd name="connsiteY56" fmla="*/ 1669002 h 1731146"/>
              <a:gd name="connsiteX57" fmla="*/ 2130641 w 2565657"/>
              <a:gd name="connsiteY57" fmla="*/ 1660124 h 1731146"/>
              <a:gd name="connsiteX58" fmla="*/ 2228296 w 2565657"/>
              <a:gd name="connsiteY58" fmla="*/ 1642369 h 1731146"/>
              <a:gd name="connsiteX59" fmla="*/ 2254929 w 2565657"/>
              <a:gd name="connsiteY59" fmla="*/ 1633491 h 1731146"/>
              <a:gd name="connsiteX60" fmla="*/ 2308195 w 2565657"/>
              <a:gd name="connsiteY60" fmla="*/ 1597981 h 1731146"/>
              <a:gd name="connsiteX61" fmla="*/ 2334828 w 2565657"/>
              <a:gd name="connsiteY61" fmla="*/ 1580225 h 1731146"/>
              <a:gd name="connsiteX62" fmla="*/ 2361461 w 2565657"/>
              <a:gd name="connsiteY62" fmla="*/ 1571348 h 1731146"/>
              <a:gd name="connsiteX63" fmla="*/ 2388094 w 2565657"/>
              <a:gd name="connsiteY63" fmla="*/ 1526959 h 1731146"/>
              <a:gd name="connsiteX64" fmla="*/ 2405849 w 2565657"/>
              <a:gd name="connsiteY64" fmla="*/ 1500326 h 1731146"/>
              <a:gd name="connsiteX65" fmla="*/ 2423604 w 2565657"/>
              <a:gd name="connsiteY65" fmla="*/ 1447060 h 1731146"/>
              <a:gd name="connsiteX66" fmla="*/ 2432482 w 2565657"/>
              <a:gd name="connsiteY66" fmla="*/ 1420427 h 1731146"/>
              <a:gd name="connsiteX67" fmla="*/ 2441360 w 2565657"/>
              <a:gd name="connsiteY67" fmla="*/ 1393794 h 1731146"/>
              <a:gd name="connsiteX68" fmla="*/ 2476870 w 2565657"/>
              <a:gd name="connsiteY68" fmla="*/ 1340528 h 1731146"/>
              <a:gd name="connsiteX69" fmla="*/ 2494626 w 2565657"/>
              <a:gd name="connsiteY69" fmla="*/ 1287262 h 1731146"/>
              <a:gd name="connsiteX70" fmla="*/ 2503503 w 2565657"/>
              <a:gd name="connsiteY70" fmla="*/ 1216241 h 1731146"/>
              <a:gd name="connsiteX71" fmla="*/ 2521259 w 2565657"/>
              <a:gd name="connsiteY71" fmla="*/ 1145219 h 1731146"/>
              <a:gd name="connsiteX72" fmla="*/ 2530136 w 2565657"/>
              <a:gd name="connsiteY72" fmla="*/ 1003177 h 1731146"/>
              <a:gd name="connsiteX73" fmla="*/ 2539014 w 2565657"/>
              <a:gd name="connsiteY73" fmla="*/ 967666 h 1731146"/>
              <a:gd name="connsiteX74" fmla="*/ 2556769 w 2565657"/>
              <a:gd name="connsiteY74" fmla="*/ 736847 h 1731146"/>
              <a:gd name="connsiteX75" fmla="*/ 2556769 w 2565657"/>
              <a:gd name="connsiteY75" fmla="*/ 523782 h 1731146"/>
              <a:gd name="connsiteX76" fmla="*/ 2547892 w 2565657"/>
              <a:gd name="connsiteY76" fmla="*/ 488272 h 1731146"/>
              <a:gd name="connsiteX77" fmla="*/ 2512381 w 2565657"/>
              <a:gd name="connsiteY77" fmla="*/ 443883 h 1731146"/>
              <a:gd name="connsiteX78" fmla="*/ 2494626 w 2565657"/>
              <a:gd name="connsiteY78" fmla="*/ 372862 h 1731146"/>
              <a:gd name="connsiteX79" fmla="*/ 2485748 w 2565657"/>
              <a:gd name="connsiteY79" fmla="*/ 292963 h 1731146"/>
              <a:gd name="connsiteX80" fmla="*/ 2467993 w 2565657"/>
              <a:gd name="connsiteY80" fmla="*/ 239697 h 1731146"/>
              <a:gd name="connsiteX81" fmla="*/ 2459115 w 2565657"/>
              <a:gd name="connsiteY81" fmla="*/ 213064 h 1731146"/>
              <a:gd name="connsiteX82" fmla="*/ 2450237 w 2565657"/>
              <a:gd name="connsiteY82" fmla="*/ 186431 h 1731146"/>
              <a:gd name="connsiteX83" fmla="*/ 2423604 w 2565657"/>
              <a:gd name="connsiteY83" fmla="*/ 177553 h 1731146"/>
              <a:gd name="connsiteX84" fmla="*/ 2414727 w 2565657"/>
              <a:gd name="connsiteY84" fmla="*/ 150920 h 1731146"/>
              <a:gd name="connsiteX85" fmla="*/ 2343705 w 2565657"/>
              <a:gd name="connsiteY85" fmla="*/ 88777 h 1731146"/>
              <a:gd name="connsiteX86" fmla="*/ 2317072 w 2565657"/>
              <a:gd name="connsiteY86" fmla="*/ 79899 h 1731146"/>
              <a:gd name="connsiteX87" fmla="*/ 2246051 w 2565657"/>
              <a:gd name="connsiteY87" fmla="*/ 62144 h 1731146"/>
              <a:gd name="connsiteX88" fmla="*/ 2219418 w 2565657"/>
              <a:gd name="connsiteY88" fmla="*/ 53266 h 1731146"/>
              <a:gd name="connsiteX89" fmla="*/ 2192785 w 2565657"/>
              <a:gd name="connsiteY89" fmla="*/ 35511 h 1731146"/>
              <a:gd name="connsiteX90" fmla="*/ 2121764 w 2565657"/>
              <a:gd name="connsiteY90" fmla="*/ 26633 h 1731146"/>
              <a:gd name="connsiteX91" fmla="*/ 2068498 w 2565657"/>
              <a:gd name="connsiteY91" fmla="*/ 8878 h 1731146"/>
              <a:gd name="connsiteX92" fmla="*/ 2041864 w 2565657"/>
              <a:gd name="connsiteY92" fmla="*/ 0 h 1731146"/>
              <a:gd name="connsiteX93" fmla="*/ 1526960 w 2565657"/>
              <a:gd name="connsiteY93" fmla="*/ 8878 h 1731146"/>
              <a:gd name="connsiteX94" fmla="*/ 1500327 w 2565657"/>
              <a:gd name="connsiteY94" fmla="*/ 17755 h 1731146"/>
              <a:gd name="connsiteX95" fmla="*/ 1145220 w 2565657"/>
              <a:gd name="connsiteY95" fmla="*/ 8878 h 1731146"/>
              <a:gd name="connsiteX96" fmla="*/ 452762 w 2565657"/>
              <a:gd name="connsiteY96" fmla="*/ 17755 h 1731146"/>
              <a:gd name="connsiteX97" fmla="*/ 461639 w 2565657"/>
              <a:gd name="connsiteY97" fmla="*/ 26633 h 173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565657" h="1731146">
                <a:moveTo>
                  <a:pt x="461639" y="26633"/>
                </a:moveTo>
                <a:lnTo>
                  <a:pt x="461639" y="26633"/>
                </a:lnTo>
                <a:cubicBezTo>
                  <a:pt x="458680" y="91736"/>
                  <a:pt x="456958" y="156907"/>
                  <a:pt x="452762" y="221942"/>
                </a:cubicBezTo>
                <a:cubicBezTo>
                  <a:pt x="451037" y="248683"/>
                  <a:pt x="448290" y="275409"/>
                  <a:pt x="443884" y="301841"/>
                </a:cubicBezTo>
                <a:cubicBezTo>
                  <a:pt x="442346" y="311072"/>
                  <a:pt x="441623" y="321857"/>
                  <a:pt x="435006" y="328474"/>
                </a:cubicBezTo>
                <a:cubicBezTo>
                  <a:pt x="419917" y="343563"/>
                  <a:pt x="396829" y="348895"/>
                  <a:pt x="381740" y="363984"/>
                </a:cubicBezTo>
                <a:cubicBezTo>
                  <a:pt x="365224" y="380500"/>
                  <a:pt x="359752" y="388295"/>
                  <a:pt x="337352" y="399495"/>
                </a:cubicBezTo>
                <a:cubicBezTo>
                  <a:pt x="328982" y="403680"/>
                  <a:pt x="318899" y="403828"/>
                  <a:pt x="310719" y="408373"/>
                </a:cubicBezTo>
                <a:cubicBezTo>
                  <a:pt x="219141" y="459250"/>
                  <a:pt x="291084" y="432672"/>
                  <a:pt x="230820" y="452761"/>
                </a:cubicBezTo>
                <a:cubicBezTo>
                  <a:pt x="224972" y="470305"/>
                  <a:pt x="219831" y="493511"/>
                  <a:pt x="204187" y="506027"/>
                </a:cubicBezTo>
                <a:cubicBezTo>
                  <a:pt x="196880" y="511873"/>
                  <a:pt x="186432" y="511946"/>
                  <a:pt x="177554" y="514905"/>
                </a:cubicBezTo>
                <a:cubicBezTo>
                  <a:pt x="92061" y="600398"/>
                  <a:pt x="178377" y="509439"/>
                  <a:pt x="124288" y="577049"/>
                </a:cubicBezTo>
                <a:cubicBezTo>
                  <a:pt x="119059" y="583585"/>
                  <a:pt x="111554" y="588108"/>
                  <a:pt x="106532" y="594804"/>
                </a:cubicBezTo>
                <a:cubicBezTo>
                  <a:pt x="93728" y="611875"/>
                  <a:pt x="86111" y="632981"/>
                  <a:pt x="71022" y="648070"/>
                </a:cubicBezTo>
                <a:lnTo>
                  <a:pt x="35511" y="683581"/>
                </a:lnTo>
                <a:cubicBezTo>
                  <a:pt x="32552" y="695418"/>
                  <a:pt x="28488" y="707032"/>
                  <a:pt x="26633" y="719091"/>
                </a:cubicBezTo>
                <a:cubicBezTo>
                  <a:pt x="13953" y="801514"/>
                  <a:pt x="18451" y="832335"/>
                  <a:pt x="8878" y="923278"/>
                </a:cubicBezTo>
                <a:cubicBezTo>
                  <a:pt x="7298" y="938284"/>
                  <a:pt x="2959" y="952870"/>
                  <a:pt x="0" y="967666"/>
                </a:cubicBezTo>
                <a:cubicBezTo>
                  <a:pt x="4825" y="991791"/>
                  <a:pt x="1367" y="1017177"/>
                  <a:pt x="26633" y="1029810"/>
                </a:cubicBezTo>
                <a:cubicBezTo>
                  <a:pt x="43373" y="1038180"/>
                  <a:pt x="79899" y="1047565"/>
                  <a:pt x="79899" y="1047565"/>
                </a:cubicBezTo>
                <a:cubicBezTo>
                  <a:pt x="85818" y="1053483"/>
                  <a:pt x="91119" y="1060091"/>
                  <a:pt x="97655" y="1065320"/>
                </a:cubicBezTo>
                <a:cubicBezTo>
                  <a:pt x="105987" y="1071985"/>
                  <a:pt x="114745" y="1078304"/>
                  <a:pt x="124288" y="1083076"/>
                </a:cubicBezTo>
                <a:cubicBezTo>
                  <a:pt x="168632" y="1105248"/>
                  <a:pt x="279957" y="1100018"/>
                  <a:pt x="292964" y="1100831"/>
                </a:cubicBezTo>
                <a:cubicBezTo>
                  <a:pt x="354016" y="1141533"/>
                  <a:pt x="325986" y="1129594"/>
                  <a:pt x="372863" y="1145219"/>
                </a:cubicBezTo>
                <a:cubicBezTo>
                  <a:pt x="405708" y="1178065"/>
                  <a:pt x="383651" y="1158330"/>
                  <a:pt x="443884" y="1198485"/>
                </a:cubicBezTo>
                <a:lnTo>
                  <a:pt x="470517" y="1216241"/>
                </a:lnTo>
                <a:cubicBezTo>
                  <a:pt x="476435" y="1228078"/>
                  <a:pt x="481706" y="1240261"/>
                  <a:pt x="488272" y="1251751"/>
                </a:cubicBezTo>
                <a:cubicBezTo>
                  <a:pt x="493566" y="1261015"/>
                  <a:pt x="501256" y="1268841"/>
                  <a:pt x="506028" y="1278384"/>
                </a:cubicBezTo>
                <a:cubicBezTo>
                  <a:pt x="510213" y="1286754"/>
                  <a:pt x="509059" y="1297710"/>
                  <a:pt x="514905" y="1305017"/>
                </a:cubicBezTo>
                <a:cubicBezTo>
                  <a:pt x="521570" y="1313349"/>
                  <a:pt x="533206" y="1316108"/>
                  <a:pt x="541538" y="1322773"/>
                </a:cubicBezTo>
                <a:cubicBezTo>
                  <a:pt x="548074" y="1328002"/>
                  <a:pt x="552758" y="1335299"/>
                  <a:pt x="559294" y="1340528"/>
                </a:cubicBezTo>
                <a:cubicBezTo>
                  <a:pt x="584931" y="1361037"/>
                  <a:pt x="584628" y="1352220"/>
                  <a:pt x="603682" y="1376039"/>
                </a:cubicBezTo>
                <a:cubicBezTo>
                  <a:pt x="610347" y="1384371"/>
                  <a:pt x="616665" y="1393129"/>
                  <a:pt x="621437" y="1402672"/>
                </a:cubicBezTo>
                <a:cubicBezTo>
                  <a:pt x="625622" y="1411042"/>
                  <a:pt x="624469" y="1421998"/>
                  <a:pt x="630315" y="1429305"/>
                </a:cubicBezTo>
                <a:cubicBezTo>
                  <a:pt x="636980" y="1437636"/>
                  <a:pt x="648617" y="1440395"/>
                  <a:pt x="656948" y="1447060"/>
                </a:cubicBezTo>
                <a:cubicBezTo>
                  <a:pt x="663484" y="1452289"/>
                  <a:pt x="668167" y="1459587"/>
                  <a:pt x="674703" y="1464816"/>
                </a:cubicBezTo>
                <a:cubicBezTo>
                  <a:pt x="683034" y="1471481"/>
                  <a:pt x="693004" y="1475906"/>
                  <a:pt x="701336" y="1482571"/>
                </a:cubicBezTo>
                <a:cubicBezTo>
                  <a:pt x="707872" y="1487800"/>
                  <a:pt x="711915" y="1496020"/>
                  <a:pt x="719092" y="1500326"/>
                </a:cubicBezTo>
                <a:cubicBezTo>
                  <a:pt x="727116" y="1505141"/>
                  <a:pt x="737355" y="1505019"/>
                  <a:pt x="745725" y="1509204"/>
                </a:cubicBezTo>
                <a:cubicBezTo>
                  <a:pt x="782163" y="1527423"/>
                  <a:pt x="762585" y="1522692"/>
                  <a:pt x="790113" y="1544715"/>
                </a:cubicBezTo>
                <a:cubicBezTo>
                  <a:pt x="798444" y="1551380"/>
                  <a:pt x="808549" y="1555640"/>
                  <a:pt x="816746" y="1562470"/>
                </a:cubicBezTo>
                <a:cubicBezTo>
                  <a:pt x="826391" y="1570507"/>
                  <a:pt x="832478" y="1582874"/>
                  <a:pt x="843379" y="1589103"/>
                </a:cubicBezTo>
                <a:cubicBezTo>
                  <a:pt x="853973" y="1595157"/>
                  <a:pt x="867158" y="1594629"/>
                  <a:pt x="878890" y="1597981"/>
                </a:cubicBezTo>
                <a:cubicBezTo>
                  <a:pt x="940864" y="1615688"/>
                  <a:pt x="861622" y="1600586"/>
                  <a:pt x="967666" y="1615736"/>
                </a:cubicBezTo>
                <a:cubicBezTo>
                  <a:pt x="976544" y="1618695"/>
                  <a:pt x="985929" y="1620429"/>
                  <a:pt x="994299" y="1624614"/>
                </a:cubicBezTo>
                <a:cubicBezTo>
                  <a:pt x="1003842" y="1629386"/>
                  <a:pt x="1011182" y="1638036"/>
                  <a:pt x="1020932" y="1642369"/>
                </a:cubicBezTo>
                <a:cubicBezTo>
                  <a:pt x="1038035" y="1649970"/>
                  <a:pt x="1074198" y="1660124"/>
                  <a:pt x="1074198" y="1660124"/>
                </a:cubicBezTo>
                <a:cubicBezTo>
                  <a:pt x="1171179" y="1654420"/>
                  <a:pt x="1224328" y="1643330"/>
                  <a:pt x="1313896" y="1660124"/>
                </a:cubicBezTo>
                <a:cubicBezTo>
                  <a:pt x="1332291" y="1663573"/>
                  <a:pt x="1349407" y="1671962"/>
                  <a:pt x="1367162" y="1677880"/>
                </a:cubicBezTo>
                <a:cubicBezTo>
                  <a:pt x="1389972" y="1685483"/>
                  <a:pt x="1404793" y="1691178"/>
                  <a:pt x="1429305" y="1695635"/>
                </a:cubicBezTo>
                <a:cubicBezTo>
                  <a:pt x="1523091" y="1712688"/>
                  <a:pt x="1458918" y="1696231"/>
                  <a:pt x="1544715" y="1713390"/>
                </a:cubicBezTo>
                <a:cubicBezTo>
                  <a:pt x="1556679" y="1715783"/>
                  <a:pt x="1568119" y="1720755"/>
                  <a:pt x="1580226" y="1722268"/>
                </a:cubicBezTo>
                <a:cubicBezTo>
                  <a:pt x="1615585" y="1726688"/>
                  <a:pt x="1651247" y="1728187"/>
                  <a:pt x="1686758" y="1731146"/>
                </a:cubicBezTo>
                <a:cubicBezTo>
                  <a:pt x="1751861" y="1728187"/>
                  <a:pt x="1817267" y="1729211"/>
                  <a:pt x="1882066" y="1722268"/>
                </a:cubicBezTo>
                <a:cubicBezTo>
                  <a:pt x="1900675" y="1720274"/>
                  <a:pt x="1917577" y="1710431"/>
                  <a:pt x="1935332" y="1704513"/>
                </a:cubicBezTo>
                <a:lnTo>
                  <a:pt x="1961965" y="1695635"/>
                </a:lnTo>
                <a:cubicBezTo>
                  <a:pt x="2008244" y="1649359"/>
                  <a:pt x="1965663" y="1684234"/>
                  <a:pt x="2095131" y="1669002"/>
                </a:cubicBezTo>
                <a:cubicBezTo>
                  <a:pt x="2107248" y="1667576"/>
                  <a:pt x="2118637" y="1662307"/>
                  <a:pt x="2130641" y="1660124"/>
                </a:cubicBezTo>
                <a:cubicBezTo>
                  <a:pt x="2199800" y="1647550"/>
                  <a:pt x="2175437" y="1657472"/>
                  <a:pt x="2228296" y="1642369"/>
                </a:cubicBezTo>
                <a:cubicBezTo>
                  <a:pt x="2237294" y="1639798"/>
                  <a:pt x="2246749" y="1638036"/>
                  <a:pt x="2254929" y="1633491"/>
                </a:cubicBezTo>
                <a:cubicBezTo>
                  <a:pt x="2273583" y="1623128"/>
                  <a:pt x="2290440" y="1609818"/>
                  <a:pt x="2308195" y="1597981"/>
                </a:cubicBezTo>
                <a:cubicBezTo>
                  <a:pt x="2317073" y="1592062"/>
                  <a:pt x="2324706" y="1583599"/>
                  <a:pt x="2334828" y="1580225"/>
                </a:cubicBezTo>
                <a:lnTo>
                  <a:pt x="2361461" y="1571348"/>
                </a:lnTo>
                <a:cubicBezTo>
                  <a:pt x="2396141" y="1536667"/>
                  <a:pt x="2365045" y="1573057"/>
                  <a:pt x="2388094" y="1526959"/>
                </a:cubicBezTo>
                <a:cubicBezTo>
                  <a:pt x="2392866" y="1517416"/>
                  <a:pt x="2401516" y="1510076"/>
                  <a:pt x="2405849" y="1500326"/>
                </a:cubicBezTo>
                <a:cubicBezTo>
                  <a:pt x="2413450" y="1483223"/>
                  <a:pt x="2417686" y="1464815"/>
                  <a:pt x="2423604" y="1447060"/>
                </a:cubicBezTo>
                <a:lnTo>
                  <a:pt x="2432482" y="1420427"/>
                </a:lnTo>
                <a:cubicBezTo>
                  <a:pt x="2435441" y="1411549"/>
                  <a:pt x="2436169" y="1401580"/>
                  <a:pt x="2441360" y="1393794"/>
                </a:cubicBezTo>
                <a:cubicBezTo>
                  <a:pt x="2453197" y="1376039"/>
                  <a:pt x="2470122" y="1360772"/>
                  <a:pt x="2476870" y="1340528"/>
                </a:cubicBezTo>
                <a:lnTo>
                  <a:pt x="2494626" y="1287262"/>
                </a:lnTo>
                <a:cubicBezTo>
                  <a:pt x="2497585" y="1263588"/>
                  <a:pt x="2499106" y="1239690"/>
                  <a:pt x="2503503" y="1216241"/>
                </a:cubicBezTo>
                <a:cubicBezTo>
                  <a:pt x="2508000" y="1192256"/>
                  <a:pt x="2521259" y="1145219"/>
                  <a:pt x="2521259" y="1145219"/>
                </a:cubicBezTo>
                <a:cubicBezTo>
                  <a:pt x="2524218" y="1097872"/>
                  <a:pt x="2525416" y="1050381"/>
                  <a:pt x="2530136" y="1003177"/>
                </a:cubicBezTo>
                <a:cubicBezTo>
                  <a:pt x="2531350" y="991036"/>
                  <a:pt x="2538078" y="979831"/>
                  <a:pt x="2539014" y="967666"/>
                </a:cubicBezTo>
                <a:cubicBezTo>
                  <a:pt x="2557878" y="722437"/>
                  <a:pt x="2530321" y="842646"/>
                  <a:pt x="2556769" y="736847"/>
                </a:cubicBezTo>
                <a:cubicBezTo>
                  <a:pt x="2565170" y="619231"/>
                  <a:pt x="2571638" y="627870"/>
                  <a:pt x="2556769" y="523782"/>
                </a:cubicBezTo>
                <a:cubicBezTo>
                  <a:pt x="2555044" y="511704"/>
                  <a:pt x="2552698" y="499486"/>
                  <a:pt x="2547892" y="488272"/>
                </a:cubicBezTo>
                <a:cubicBezTo>
                  <a:pt x="2539494" y="468676"/>
                  <a:pt x="2526697" y="458200"/>
                  <a:pt x="2512381" y="443883"/>
                </a:cubicBezTo>
                <a:cubicBezTo>
                  <a:pt x="2502052" y="412899"/>
                  <a:pt x="2499983" y="410361"/>
                  <a:pt x="2494626" y="372862"/>
                </a:cubicBezTo>
                <a:cubicBezTo>
                  <a:pt x="2490836" y="346334"/>
                  <a:pt x="2491003" y="319240"/>
                  <a:pt x="2485748" y="292963"/>
                </a:cubicBezTo>
                <a:cubicBezTo>
                  <a:pt x="2482078" y="274611"/>
                  <a:pt x="2473911" y="257452"/>
                  <a:pt x="2467993" y="239697"/>
                </a:cubicBezTo>
                <a:lnTo>
                  <a:pt x="2459115" y="213064"/>
                </a:lnTo>
                <a:cubicBezTo>
                  <a:pt x="2456156" y="204186"/>
                  <a:pt x="2459115" y="189390"/>
                  <a:pt x="2450237" y="186431"/>
                </a:cubicBezTo>
                <a:lnTo>
                  <a:pt x="2423604" y="177553"/>
                </a:lnTo>
                <a:cubicBezTo>
                  <a:pt x="2420645" y="168675"/>
                  <a:pt x="2420342" y="158406"/>
                  <a:pt x="2414727" y="150920"/>
                </a:cubicBezTo>
                <a:cubicBezTo>
                  <a:pt x="2400842" y="132407"/>
                  <a:pt x="2368348" y="101098"/>
                  <a:pt x="2343705" y="88777"/>
                </a:cubicBezTo>
                <a:cubicBezTo>
                  <a:pt x="2335335" y="84592"/>
                  <a:pt x="2326100" y="82361"/>
                  <a:pt x="2317072" y="79899"/>
                </a:cubicBezTo>
                <a:cubicBezTo>
                  <a:pt x="2293530" y="73478"/>
                  <a:pt x="2269201" y="69861"/>
                  <a:pt x="2246051" y="62144"/>
                </a:cubicBezTo>
                <a:cubicBezTo>
                  <a:pt x="2237173" y="59185"/>
                  <a:pt x="2227788" y="57451"/>
                  <a:pt x="2219418" y="53266"/>
                </a:cubicBezTo>
                <a:cubicBezTo>
                  <a:pt x="2209875" y="48494"/>
                  <a:pt x="2203079" y="38318"/>
                  <a:pt x="2192785" y="35511"/>
                </a:cubicBezTo>
                <a:cubicBezTo>
                  <a:pt x="2169768" y="29234"/>
                  <a:pt x="2145438" y="29592"/>
                  <a:pt x="2121764" y="26633"/>
                </a:cubicBezTo>
                <a:lnTo>
                  <a:pt x="2068498" y="8878"/>
                </a:lnTo>
                <a:lnTo>
                  <a:pt x="2041864" y="0"/>
                </a:lnTo>
                <a:lnTo>
                  <a:pt x="1526960" y="8878"/>
                </a:lnTo>
                <a:cubicBezTo>
                  <a:pt x="1517607" y="9185"/>
                  <a:pt x="1509685" y="17755"/>
                  <a:pt x="1500327" y="17755"/>
                </a:cubicBezTo>
                <a:cubicBezTo>
                  <a:pt x="1381921" y="17755"/>
                  <a:pt x="1263589" y="11837"/>
                  <a:pt x="1145220" y="8878"/>
                </a:cubicBezTo>
                <a:lnTo>
                  <a:pt x="452762" y="17755"/>
                </a:lnTo>
                <a:cubicBezTo>
                  <a:pt x="443407" y="18004"/>
                  <a:pt x="460160" y="25153"/>
                  <a:pt x="461639" y="26633"/>
                </a:cubicBezTo>
                <a:close/>
              </a:path>
            </a:pathLst>
          </a:cu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sp>
        <p:nvSpPr>
          <p:cNvPr id="9" name="TextBox 8"/>
          <p:cNvSpPr txBox="1"/>
          <p:nvPr/>
        </p:nvSpPr>
        <p:spPr>
          <a:xfrm>
            <a:off x="2840848" y="902331"/>
            <a:ext cx="1869460" cy="584775"/>
          </a:xfrm>
          <a:prstGeom prst="rect">
            <a:avLst/>
          </a:prstGeom>
          <a:noFill/>
        </p:spPr>
        <p:txBody>
          <a:bodyPr wrap="square" rtlCol="0">
            <a:spAutoFit/>
          </a:bodyPr>
          <a:lstStyle/>
          <a:p>
            <a:pPr algn="l" rtl="0"/>
            <a:r>
              <a:rPr lang="nl" sz="1600" b="1" i="0" u="none" baseline="0">
                <a:latin typeface="Arvo"/>
              </a:rPr>
              <a:t>Persoonlijke Groep</a:t>
            </a:r>
          </a:p>
          <a:p>
            <a:pPr algn="l" rtl="0"/>
            <a:r>
              <a:rPr lang="nl" sz="1600" b="0" i="0" u="none" baseline="0">
                <a:latin typeface="Arvo"/>
              </a:rPr>
              <a:t>IBO's</a:t>
            </a:r>
            <a:r>
              <a:rPr lang="nl" sz="1600" b="0" i="0" u="none" baseline="0">
                <a:latin typeface="Arvo"/>
                <a:sym typeface="Wingdings" panose="05000000000000000000" pitchFamily="2" charset="2"/>
              </a:rPr>
              <a:t>Ace Elite</a:t>
            </a:r>
            <a:endParaRPr lang="nl" sz="1600" dirty="0"/>
          </a:p>
        </p:txBody>
      </p:sp>
      <p:sp>
        <p:nvSpPr>
          <p:cNvPr id="17" name="Right Arrow 16"/>
          <p:cNvSpPr/>
          <p:nvPr/>
        </p:nvSpPr>
        <p:spPr>
          <a:xfrm>
            <a:off x="4623150" y="948498"/>
            <a:ext cx="512373" cy="231158"/>
          </a:xfrm>
          <a:prstGeom prst="right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sp>
        <p:nvSpPr>
          <p:cNvPr id="18" name="Rectangle 17"/>
          <p:cNvSpPr/>
          <p:nvPr/>
        </p:nvSpPr>
        <p:spPr>
          <a:xfrm>
            <a:off x="400735" y="2108403"/>
            <a:ext cx="2019699" cy="1077218"/>
          </a:xfrm>
          <a:prstGeom prst="rect">
            <a:avLst/>
          </a:prstGeom>
        </p:spPr>
        <p:txBody>
          <a:bodyPr wrap="square">
            <a:spAutoFit/>
          </a:bodyPr>
          <a:lstStyle/>
          <a:p>
            <a:pPr algn="l" rtl="0"/>
            <a:r>
              <a:rPr lang="nl" sz="1600" b="0" i="0" u="none" baseline="0" dirty="0">
                <a:latin typeface="Arvo"/>
                <a:cs typeface="Arvo"/>
              </a:rPr>
              <a:t>Een </a:t>
            </a:r>
            <a:r>
              <a:rPr lang="nl" sz="1600" b="1" i="0" u="none" baseline="0" dirty="0">
                <a:latin typeface="Arvo"/>
                <a:cs typeface="Arvo"/>
              </a:rPr>
              <a:t>generatie</a:t>
            </a:r>
            <a:r>
              <a:rPr lang="nl" sz="1600" b="0" i="0" u="none" baseline="0" dirty="0">
                <a:latin typeface="Arvo"/>
                <a:cs typeface="Arvo"/>
              </a:rPr>
              <a:t> is gebaseerd op de carrièretitel van Ace Royal en daarboven.</a:t>
            </a:r>
          </a:p>
        </p:txBody>
      </p:sp>
    </p:spTree>
    <p:extLst>
      <p:ext uri="{BB962C8B-B14F-4D97-AF65-F5344CB8AC3E}">
        <p14:creationId xmlns:p14="http://schemas.microsoft.com/office/powerpoint/2010/main" val="410950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wipe(up)">
                                      <p:cBhvr>
                                        <p:cTn id="10" dur="500"/>
                                        <p:tgtEl>
                                          <p:spTgt spid="5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up)">
                                      <p:cBhvr>
                                        <p:cTn id="13" dur="500"/>
                                        <p:tgtEl>
                                          <p:spTgt spid="28"/>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up)">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up)">
                                      <p:cBhvr>
                                        <p:cTn id="24" dur="500"/>
                                        <p:tgtEl>
                                          <p:spTgt spid="17"/>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58" grpId="0"/>
      <p:bldP spid="3" grpId="0" animBg="1"/>
      <p:bldP spid="28" grpId="0" animBg="1"/>
      <p:bldP spid="8" grpId="0" animBg="1"/>
      <p:bldP spid="9" grpId="0"/>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r" rtl="0"/>
            <a:fld id="{A768D587-C510-4A23-831E-9B5FFE0DB4B7}" type="slidenum">
              <a:rPr/>
              <a:pPr/>
              <a:t>32</a:t>
            </a:fld>
            <a:endParaRPr lang="nl"/>
          </a:p>
        </p:txBody>
      </p:sp>
      <p:sp>
        <p:nvSpPr>
          <p:cNvPr id="39" name="TextBox 38"/>
          <p:cNvSpPr txBox="1"/>
          <p:nvPr/>
        </p:nvSpPr>
        <p:spPr>
          <a:xfrm>
            <a:off x="533400" y="3029765"/>
            <a:ext cx="8153400" cy="1569660"/>
          </a:xfrm>
          <a:prstGeom prst="rect">
            <a:avLst/>
          </a:prstGeom>
          <a:noFill/>
        </p:spPr>
        <p:txBody>
          <a:bodyPr wrap="square" rtlCol="0">
            <a:spAutoFit/>
          </a:bodyPr>
          <a:lstStyle/>
          <a:p>
            <a:pPr algn="l" rtl="0"/>
            <a:r>
              <a:rPr lang="nl" sz="1600" b="1" i="0" u="none" baseline="0" dirty="0">
                <a:latin typeface="Arvo" panose="02000000000000000000" pitchFamily="2" charset="0"/>
              </a:rPr>
              <a:t>Uitleg:</a:t>
            </a:r>
            <a:r>
              <a:rPr lang="nl" sz="1600" b="0" i="0" u="none" baseline="0" dirty="0">
                <a:latin typeface="Arvo" panose="02000000000000000000" pitchFamily="2" charset="0"/>
              </a:rPr>
              <a:t> Wanneer </a:t>
            </a:r>
            <a:r>
              <a:rPr lang="nl-NL" sz="1600" b="0" i="0" u="none" baseline="0" dirty="0">
                <a:latin typeface="Arvo" panose="02000000000000000000" pitchFamily="2" charset="0"/>
              </a:rPr>
              <a:t>je</a:t>
            </a:r>
            <a:r>
              <a:rPr lang="nl" sz="1600" b="0" i="0" u="none" baseline="0" dirty="0">
                <a:latin typeface="Arvo" panose="02000000000000000000" pitchFamily="2" charset="0"/>
              </a:rPr>
              <a:t> voor het eerst promoveert tot Star Elite, dan ontvang </a:t>
            </a:r>
            <a:r>
              <a:rPr lang="nl-NL" sz="1600" b="0" i="0" u="none" baseline="0" dirty="0">
                <a:latin typeface="Arvo" panose="02000000000000000000" pitchFamily="2" charset="0"/>
              </a:rPr>
              <a:t>je</a:t>
            </a:r>
            <a:r>
              <a:rPr lang="nl" sz="1600" b="0" i="0" u="none" baseline="0" dirty="0">
                <a:latin typeface="Arvo" panose="02000000000000000000" pitchFamily="2" charset="0"/>
              </a:rPr>
              <a:t> een </a:t>
            </a:r>
            <a:r>
              <a:rPr lang="nl" sz="1600" b="1" i="0" u="none" baseline="0" dirty="0">
                <a:latin typeface="Arvo" panose="02000000000000000000" pitchFamily="2" charset="0"/>
              </a:rPr>
              <a:t>eenmalige bonus van</a:t>
            </a:r>
            <a:r>
              <a:rPr lang="nl" sz="1600" b="0" i="0" u="none" baseline="0" dirty="0">
                <a:latin typeface="Arvo" panose="02000000000000000000" pitchFamily="2" charset="0"/>
              </a:rPr>
              <a:t> </a:t>
            </a:r>
            <a:r>
              <a:rPr lang="nl" sz="1600" b="1" i="0" u="none" baseline="0" dirty="0">
                <a:latin typeface="Arvo" panose="02000000000000000000" pitchFamily="2" charset="0"/>
                <a:cs typeface="Arial"/>
              </a:rPr>
              <a:t>€ 450</a:t>
            </a:r>
            <a:r>
              <a:rPr lang="nl" sz="1600" b="0" i="0" u="none" baseline="0" dirty="0">
                <a:latin typeface="Arvo" panose="02000000000000000000" pitchFamily="2" charset="0"/>
              </a:rPr>
              <a:t>. Wanneer </a:t>
            </a:r>
            <a:r>
              <a:rPr lang="nl-NL" sz="1600" b="0" i="0" u="none" baseline="0" dirty="0">
                <a:latin typeface="Arvo" panose="02000000000000000000" pitchFamily="2" charset="0"/>
              </a:rPr>
              <a:t>je</a:t>
            </a:r>
            <a:r>
              <a:rPr lang="nl" sz="1600" b="0" i="0" u="none" baseline="0" dirty="0">
                <a:latin typeface="Arvo" panose="02000000000000000000" pitchFamily="2" charset="0"/>
              </a:rPr>
              <a:t> </a:t>
            </a:r>
            <a:r>
              <a:rPr lang="nl" sz="1600" b="0" i="0" u="sng" baseline="0" dirty="0">
                <a:latin typeface="Arvo" panose="02000000000000000000" pitchFamily="2" charset="0"/>
              </a:rPr>
              <a:t>gekwalificeerd bent als Ace Royal of hoger</a:t>
            </a:r>
            <a:r>
              <a:rPr lang="nl" sz="1600" b="0" i="0" u="none" baseline="0" dirty="0">
                <a:latin typeface="Arvo" panose="02000000000000000000" pitchFamily="2" charset="0"/>
              </a:rPr>
              <a:t> en </a:t>
            </a:r>
            <a:r>
              <a:rPr lang="nl-NL" sz="1600" b="0" i="0" u="none" baseline="0" dirty="0">
                <a:latin typeface="Arvo" panose="02000000000000000000" pitchFamily="2" charset="0"/>
              </a:rPr>
              <a:t>je hebt</a:t>
            </a:r>
            <a:r>
              <a:rPr lang="nl" sz="1600" b="0" i="0" u="none" baseline="0" dirty="0">
                <a:latin typeface="Arvo" panose="02000000000000000000" pitchFamily="2" charset="0"/>
              </a:rPr>
              <a:t> iemand in </a:t>
            </a:r>
            <a:r>
              <a:rPr lang="nl-NL" sz="1600" b="0" i="0" u="none" baseline="0" dirty="0">
                <a:latin typeface="Arvo" panose="02000000000000000000" pitchFamily="2" charset="0"/>
              </a:rPr>
              <a:t>je</a:t>
            </a:r>
            <a:r>
              <a:rPr lang="nl" sz="1600" b="0" i="0" u="none" baseline="0" dirty="0">
                <a:latin typeface="Arvo" panose="02000000000000000000" pitchFamily="2" charset="0"/>
              </a:rPr>
              <a:t> persoonlijke groep die voor het eerst promoveert naar Ace Royal dan ontvang </a:t>
            </a:r>
            <a:r>
              <a:rPr lang="nl-NL" sz="1600" b="0" i="0" u="none" baseline="0" dirty="0">
                <a:latin typeface="Arvo" panose="02000000000000000000" pitchFamily="2" charset="0"/>
              </a:rPr>
              <a:t>je</a:t>
            </a:r>
            <a:r>
              <a:rPr lang="nl" sz="1600" b="0" i="0" u="none" baseline="0" dirty="0">
                <a:latin typeface="Arvo" panose="02000000000000000000" pitchFamily="2" charset="0"/>
              </a:rPr>
              <a:t> een matching Ace Royal Advancement Bonus. Terwijl </a:t>
            </a:r>
            <a:r>
              <a:rPr lang="nl-NL" sz="1600" b="0" i="0" u="none" baseline="0" dirty="0">
                <a:latin typeface="Arvo" panose="02000000000000000000" pitchFamily="2" charset="0"/>
              </a:rPr>
              <a:t>je jouw </a:t>
            </a:r>
            <a:r>
              <a:rPr lang="nl" sz="1600" b="0" i="0" u="none" baseline="0" dirty="0">
                <a:latin typeface="Arvo" panose="02000000000000000000" pitchFamily="2" charset="0"/>
              </a:rPr>
              <a:t>eigen Advancement Bonus slechts eenmaal kunt ontvangen, kun </a:t>
            </a:r>
            <a:r>
              <a:rPr lang="nl-NL" sz="1600" b="0" i="0" u="none" baseline="0" dirty="0">
                <a:latin typeface="Arvo" panose="02000000000000000000" pitchFamily="2" charset="0"/>
              </a:rPr>
              <a:t>je</a:t>
            </a:r>
            <a:r>
              <a:rPr lang="nl" sz="1600" b="0" i="0" u="none" baseline="0" dirty="0">
                <a:latin typeface="Arvo" panose="02000000000000000000" pitchFamily="2" charset="0"/>
              </a:rPr>
              <a:t> de Matching Bonus oneindig keer verdienen. </a:t>
            </a:r>
            <a:r>
              <a:rPr lang="nl" sz="1600" b="1" i="0" u="none" baseline="0" dirty="0">
                <a:latin typeface="Arvo" panose="02000000000000000000" pitchFamily="2" charset="0"/>
              </a:rPr>
              <a:t>Voor deze bonus geldt GEEN tijdslimiet.</a:t>
            </a:r>
          </a:p>
        </p:txBody>
      </p:sp>
      <p:sp>
        <p:nvSpPr>
          <p:cNvPr id="5" name="TextBox 4"/>
          <p:cNvSpPr txBox="1"/>
          <p:nvPr/>
        </p:nvSpPr>
        <p:spPr>
          <a:xfrm>
            <a:off x="5926517" y="1375399"/>
            <a:ext cx="2889637" cy="1200328"/>
          </a:xfrm>
          <a:prstGeom prst="rect">
            <a:avLst/>
          </a:prstGeom>
          <a:noFill/>
        </p:spPr>
        <p:txBody>
          <a:bodyPr wrap="square" rtlCol="0">
            <a:spAutoFit/>
          </a:bodyPr>
          <a:lstStyle/>
          <a:p>
            <a:pPr algn="l" rtl="0" fontAlgn="ctr"/>
            <a:r>
              <a:rPr lang="nl" b="1" i="0" u="none" baseline="0" dirty="0">
                <a:latin typeface="Raleway"/>
              </a:rPr>
              <a:t>Ace Royal: 800 PV, 10.000 DV</a:t>
            </a:r>
          </a:p>
          <a:p>
            <a:pPr algn="l" rtl="0" fontAlgn="ctr"/>
            <a:r>
              <a:rPr lang="nl" b="1" i="0" u="none" baseline="0" dirty="0">
                <a:latin typeface="Raleway"/>
              </a:rPr>
              <a:t>4 Builder-takken</a:t>
            </a:r>
            <a:endParaRPr lang="nl" dirty="0">
              <a:latin typeface="Raleway"/>
            </a:endParaRPr>
          </a:p>
        </p:txBody>
      </p:sp>
      <p:sp>
        <p:nvSpPr>
          <p:cNvPr id="9" name="Rectangle 32"/>
          <p:cNvSpPr>
            <a:spLocks noChangeArrowheads="1"/>
          </p:cNvSpPr>
          <p:nvPr/>
        </p:nvSpPr>
        <p:spPr bwMode="gray">
          <a:xfrm>
            <a:off x="400735" y="337755"/>
            <a:ext cx="8520112"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p>
            <a:pPr algn="l" rtl="0">
              <a:lnSpc>
                <a:spcPct val="90000"/>
              </a:lnSpc>
            </a:pPr>
            <a:r>
              <a:rPr lang="nl" sz="2500" b="1" i="0" u="none" baseline="0">
                <a:solidFill>
                  <a:srgbClr val="6D6D6D"/>
                </a:solidFill>
                <a:latin typeface="Raleway"/>
                <a:cs typeface="Raleway"/>
              </a:rPr>
              <a:t>Ace Royal Advancement Bonus</a:t>
            </a:r>
          </a:p>
        </p:txBody>
      </p:sp>
      <p:graphicFrame>
        <p:nvGraphicFramePr>
          <p:cNvPr id="2" name="Table 1"/>
          <p:cNvGraphicFramePr>
            <a:graphicFrameLocks noGrp="1"/>
          </p:cNvGraphicFramePr>
          <p:nvPr>
            <p:extLst>
              <p:ext uri="{D42A27DB-BD31-4B8C-83A1-F6EECF244321}">
                <p14:modId xmlns:p14="http://schemas.microsoft.com/office/powerpoint/2010/main" val="1944010518"/>
              </p:ext>
            </p:extLst>
          </p:nvPr>
        </p:nvGraphicFramePr>
        <p:xfrm>
          <a:off x="533400" y="1286633"/>
          <a:ext cx="5359400" cy="1445198"/>
        </p:xfrm>
        <a:graphic>
          <a:graphicData uri="http://schemas.openxmlformats.org/drawingml/2006/table">
            <a:tbl>
              <a:tblPr>
                <a:tableStyleId>{5C22544A-7EE6-4342-B048-85BDC9FD1C3A}</a:tableStyleId>
              </a:tblPr>
              <a:tblGrid>
                <a:gridCol w="3439789">
                  <a:extLst>
                    <a:ext uri="{9D8B030D-6E8A-4147-A177-3AD203B41FA5}">
                      <a16:colId xmlns="" xmlns:a16="http://schemas.microsoft.com/office/drawing/2014/main" val="20000"/>
                    </a:ext>
                  </a:extLst>
                </a:gridCol>
                <a:gridCol w="1919611">
                  <a:extLst>
                    <a:ext uri="{9D8B030D-6E8A-4147-A177-3AD203B41FA5}">
                      <a16:colId xmlns="" xmlns:a16="http://schemas.microsoft.com/office/drawing/2014/main" val="20001"/>
                    </a:ext>
                  </a:extLst>
                </a:gridCol>
              </a:tblGrid>
              <a:tr h="597473">
                <a:tc>
                  <a:txBody>
                    <a:bodyPr/>
                    <a:lstStyle/>
                    <a:p>
                      <a:pPr algn="ctr" rtl="0" fontAlgn="ctr"/>
                      <a:r>
                        <a:rPr lang="nl" sz="2000" b="0" i="0" u="none" strike="noStrike" baseline="0">
                          <a:effectLst/>
                        </a:rPr>
                        <a:t>Ace Royal Advancement Bonus</a:t>
                      </a:r>
                      <a:endParaRPr lang="nl" sz="2000" b="0" i="0" u="none" strike="noStrike" dirty="0">
                        <a:solidFill>
                          <a:srgbClr val="000000"/>
                        </a:solidFill>
                        <a:effectLst/>
                        <a:latin typeface="Arvo"/>
                      </a:endParaRPr>
                    </a:p>
                  </a:txBody>
                  <a:tcPr marL="9525" marR="9525" marT="9525" marB="0" anchor="ctr">
                    <a:solidFill>
                      <a:schemeClr val="bg1">
                        <a:lumMod val="75000"/>
                      </a:schemeClr>
                    </a:solidFill>
                  </a:tcPr>
                </a:tc>
                <a:tc>
                  <a:txBody>
                    <a:bodyPr/>
                    <a:lstStyle/>
                    <a:p>
                      <a:pPr algn="ctr" rtl="0" fontAlgn="ctr"/>
                      <a:r>
                        <a:rPr lang="nl" sz="3200" b="1" i="0" u="none" strike="noStrike" baseline="0">
                          <a:effectLst/>
                        </a:rPr>
                        <a:t>€ 450,00</a:t>
                      </a:r>
                      <a:endParaRPr lang="nl" sz="3200" b="1" i="0" u="none" strike="noStrike" dirty="0">
                        <a:solidFill>
                          <a:srgbClr val="000000"/>
                        </a:solidFill>
                        <a:effectLst/>
                        <a:latin typeface="Arvo"/>
                      </a:endParaRPr>
                    </a:p>
                  </a:txBody>
                  <a:tcPr marL="9525" marR="9525" marT="9525" marB="0" anchor="ctr">
                    <a:solidFill>
                      <a:schemeClr val="accent1">
                        <a:lumMod val="60000"/>
                        <a:lumOff val="40000"/>
                      </a:schemeClr>
                    </a:solidFill>
                  </a:tcPr>
                </a:tc>
                <a:extLst>
                  <a:ext uri="{0D108BD9-81ED-4DB2-BD59-A6C34878D82A}">
                    <a16:rowId xmlns="" xmlns:a16="http://schemas.microsoft.com/office/drawing/2014/main" val="10000"/>
                  </a:ext>
                </a:extLst>
              </a:tr>
              <a:tr h="847725">
                <a:tc>
                  <a:txBody>
                    <a:bodyPr/>
                    <a:lstStyle/>
                    <a:p>
                      <a:pPr algn="ctr" rtl="0" fontAlgn="ctr"/>
                      <a:r>
                        <a:rPr lang="nl" sz="2000" b="0" i="0" u="none" strike="noStrike" baseline="0">
                          <a:effectLst/>
                        </a:rPr>
                        <a:t>Matching Ace Royal Advancement Bonus</a:t>
                      </a:r>
                      <a:endParaRPr lang="nl" sz="2000" b="0" i="0" u="none" strike="noStrike" dirty="0">
                        <a:solidFill>
                          <a:srgbClr val="000000"/>
                        </a:solidFill>
                        <a:effectLst/>
                        <a:latin typeface="Arvo"/>
                      </a:endParaRPr>
                    </a:p>
                  </a:txBody>
                  <a:tcPr marL="9525" marR="9525" marT="9525" marB="0" anchor="ctr">
                    <a:solidFill>
                      <a:schemeClr val="bg1">
                        <a:lumMod val="75000"/>
                      </a:schemeClr>
                    </a:solidFill>
                  </a:tcPr>
                </a:tc>
                <a:tc>
                  <a:txBody>
                    <a:bodyPr/>
                    <a:lstStyle/>
                    <a:p>
                      <a:pPr algn="ctr" rtl="0" fontAlgn="ctr"/>
                      <a:r>
                        <a:rPr lang="nl" sz="3200" b="1" i="0" u="none" strike="noStrike" baseline="0">
                          <a:effectLst/>
                        </a:rPr>
                        <a:t>€ 450,00</a:t>
                      </a:r>
                      <a:endParaRPr lang="nl" sz="3200" b="1" i="0" u="none" strike="noStrike" dirty="0">
                        <a:solidFill>
                          <a:srgbClr val="000000"/>
                        </a:solidFill>
                        <a:effectLst/>
                        <a:latin typeface="Arvo"/>
                      </a:endParaRPr>
                    </a:p>
                  </a:txBody>
                  <a:tcPr marL="9525" marR="9525" marT="9525" marB="0" anchor="ctr">
                    <a:solidFill>
                      <a:schemeClr val="accent1">
                        <a:lumMod val="60000"/>
                        <a:lumOff val="40000"/>
                      </a:schemeClr>
                    </a:solidFill>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3952515650"/>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685800" y="1676932"/>
            <a:ext cx="39395" cy="48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76176" rIns="0" bIns="3808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 sz="600" b="0" i="0" u="none" strike="noStrike" cap="none" normalizeH="0" baseline="0">
                <a:ln>
                  <a:noFill/>
                </a:ln>
                <a:solidFill>
                  <a:schemeClr val="tx1"/>
                </a:solidFill>
                <a:effectLst/>
                <a:latin typeface="Raleway"/>
              </a:rPr>
              <a:t/>
            </a:r>
            <a:br>
              <a:rPr kumimoji="0" lang="nl" sz="600" b="0" i="0" u="none" strike="noStrike" cap="none" normalizeH="0" baseline="0">
                <a:ln>
                  <a:noFill/>
                </a:ln>
                <a:solidFill>
                  <a:schemeClr val="tx1"/>
                </a:solidFill>
                <a:effectLst/>
                <a:latin typeface="Raleway"/>
              </a:rPr>
            </a:br>
            <a:endParaRPr kumimoji="0" lang="nl" altLang="en-US" sz="1800" b="0" i="0" u="none" strike="noStrike" cap="none" normalizeH="0" baseline="0" dirty="0">
              <a:ln>
                <a:noFill/>
              </a:ln>
              <a:solidFill>
                <a:schemeClr val="tx1"/>
              </a:solidFill>
              <a:effectLst/>
              <a:latin typeface="Raleway"/>
            </a:endParaRPr>
          </a:p>
        </p:txBody>
      </p:sp>
      <p:sp>
        <p:nvSpPr>
          <p:cNvPr id="9" name="Rectangle 32"/>
          <p:cNvSpPr>
            <a:spLocks noChangeArrowheads="1"/>
          </p:cNvSpPr>
          <p:nvPr/>
        </p:nvSpPr>
        <p:spPr bwMode="gray">
          <a:xfrm>
            <a:off x="400735" y="337755"/>
            <a:ext cx="8520112"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p>
            <a:pPr algn="l" rtl="0">
              <a:lnSpc>
                <a:spcPct val="90000"/>
              </a:lnSpc>
            </a:pPr>
            <a:r>
              <a:rPr lang="nl" sz="2500" b="1" i="0" u="none" baseline="0">
                <a:solidFill>
                  <a:srgbClr val="6D6D6D"/>
                </a:solidFill>
                <a:latin typeface="Raleway"/>
                <a:cs typeface="Raleway"/>
              </a:rPr>
              <a:t>Ontwikkelingsbonus</a:t>
            </a:r>
          </a:p>
        </p:txBody>
      </p:sp>
      <p:sp>
        <p:nvSpPr>
          <p:cNvPr id="6" name="TextBox 5"/>
          <p:cNvSpPr txBox="1"/>
          <p:nvPr/>
        </p:nvSpPr>
        <p:spPr>
          <a:xfrm>
            <a:off x="323895" y="1096116"/>
            <a:ext cx="3335054" cy="3970318"/>
          </a:xfrm>
          <a:prstGeom prst="rect">
            <a:avLst/>
          </a:prstGeom>
          <a:noFill/>
        </p:spPr>
        <p:txBody>
          <a:bodyPr wrap="square" rtlCol="0">
            <a:spAutoFit/>
          </a:bodyPr>
          <a:lstStyle/>
          <a:p>
            <a:pPr algn="l" rtl="0"/>
            <a:r>
              <a:rPr lang="nl" sz="1400" b="0" i="0" u="none" baseline="0" dirty="0">
                <a:latin typeface="Arvo" panose="02000000000000000000" pitchFamily="2" charset="0"/>
              </a:rPr>
              <a:t>Wanneer </a:t>
            </a:r>
            <a:r>
              <a:rPr lang="nl-NL" sz="1400" b="0" i="0" u="none" baseline="0" dirty="0">
                <a:latin typeface="Arvo" panose="02000000000000000000" pitchFamily="2" charset="0"/>
              </a:rPr>
              <a:t>je</a:t>
            </a:r>
            <a:r>
              <a:rPr lang="nl" sz="1400" b="0" i="0" u="none" baseline="0" dirty="0">
                <a:latin typeface="Arvo" panose="02000000000000000000" pitchFamily="2" charset="0"/>
              </a:rPr>
              <a:t> gekwalificeerd bent als Ace Prime of hoger, verdien </a:t>
            </a:r>
            <a:r>
              <a:rPr lang="nl-NL" sz="1400" b="0" i="0" u="none" baseline="0" dirty="0">
                <a:latin typeface="Arvo" panose="02000000000000000000" pitchFamily="2" charset="0"/>
              </a:rPr>
              <a:t>je</a:t>
            </a:r>
            <a:r>
              <a:rPr lang="nl" sz="1400" b="0" i="0" u="none" baseline="0" dirty="0">
                <a:latin typeface="Arvo" panose="02000000000000000000" pitchFamily="2" charset="0"/>
              </a:rPr>
              <a:t> elke maand de ontwikkelingsbonus op:</a:t>
            </a:r>
          </a:p>
          <a:p>
            <a:pPr marL="171450" indent="-171450" algn="l" rtl="0">
              <a:buFont typeface="Arial" panose="020B0604020202020204" pitchFamily="34" charset="0"/>
              <a:buChar char="•"/>
            </a:pPr>
            <a:r>
              <a:rPr lang="nl" sz="1400" b="0" i="0" u="none" baseline="0" dirty="0">
                <a:latin typeface="Arvo" panose="02000000000000000000" pitchFamily="2" charset="0"/>
              </a:rPr>
              <a:t>Elke tak in </a:t>
            </a:r>
            <a:r>
              <a:rPr lang="nl-NL" sz="1400" b="0" i="0" u="none" baseline="0" dirty="0">
                <a:latin typeface="Arvo" panose="02000000000000000000" pitchFamily="2" charset="0"/>
              </a:rPr>
              <a:t>jouw </a:t>
            </a:r>
            <a:r>
              <a:rPr lang="nl" sz="1400" b="1" i="0" u="sng" baseline="0" dirty="0">
                <a:solidFill>
                  <a:srgbClr val="0070C0"/>
                </a:solidFill>
                <a:latin typeface="Arvo" panose="02000000000000000000" pitchFamily="2" charset="0"/>
              </a:rPr>
              <a:t>persoonlijke groep</a:t>
            </a:r>
            <a:r>
              <a:rPr lang="nl" sz="1400" b="1" i="0" u="none" baseline="0" dirty="0">
                <a:solidFill>
                  <a:srgbClr val="0070C0"/>
                </a:solidFill>
                <a:latin typeface="Arvo" panose="02000000000000000000" pitchFamily="2" charset="0"/>
              </a:rPr>
              <a:t> </a:t>
            </a:r>
            <a:r>
              <a:rPr lang="nl" sz="1400" b="0" i="0" u="none" baseline="0" dirty="0">
                <a:latin typeface="Arvo" panose="02000000000000000000" pitchFamily="2" charset="0"/>
              </a:rPr>
              <a:t>met ten minste één gekwalificeerde Ace+. Dit bedrag is gebaseerd op hun betaald-als titel of </a:t>
            </a:r>
            <a:r>
              <a:rPr lang="nl-NL" sz="1400" b="0" i="0" u="none" baseline="0" dirty="0">
                <a:latin typeface="Arvo" panose="02000000000000000000" pitchFamily="2" charset="0"/>
              </a:rPr>
              <a:t>jouw</a:t>
            </a:r>
            <a:r>
              <a:rPr lang="nl" sz="1400" b="0" i="0" u="none" baseline="0" dirty="0">
                <a:latin typeface="Arvo" panose="02000000000000000000" pitchFamily="2" charset="0"/>
              </a:rPr>
              <a:t> betaald-</a:t>
            </a:r>
            <a:r>
              <a:rPr lang="nl-NL" sz="1400" b="0" i="0" u="none" baseline="0" dirty="0">
                <a:latin typeface="Arvo" panose="02000000000000000000" pitchFamily="2" charset="0"/>
              </a:rPr>
              <a:t>als </a:t>
            </a:r>
            <a:r>
              <a:rPr lang="nl" sz="1400" b="0" i="0" u="none" baseline="0" dirty="0">
                <a:latin typeface="Arvo" panose="02000000000000000000" pitchFamily="2" charset="0"/>
              </a:rPr>
              <a:t>titel, </a:t>
            </a:r>
            <a:r>
              <a:rPr lang="nl-NL" sz="1400" b="0" i="0" u="none" baseline="0" dirty="0">
                <a:latin typeface="Arvo" panose="02000000000000000000" pitchFamily="2" charset="0"/>
              </a:rPr>
              <a:t>die</a:t>
            </a:r>
            <a:r>
              <a:rPr lang="nl" sz="1400" b="0" i="0" u="none" baseline="0" dirty="0">
                <a:latin typeface="Arvo" panose="02000000000000000000" pitchFamily="2" charset="0"/>
              </a:rPr>
              <a:t> lager is.</a:t>
            </a:r>
          </a:p>
          <a:p>
            <a:pPr algn="l" rtl="0"/>
            <a:r>
              <a:rPr lang="nl" sz="1400" b="0" i="0" u="none" baseline="0" dirty="0">
                <a:latin typeface="Arvo" panose="02000000000000000000" pitchFamily="2" charset="0"/>
              </a:rPr>
              <a:t>    </a:t>
            </a:r>
            <a:r>
              <a:rPr lang="nl" sz="1400" b="0" i="0" u="sng" baseline="0" dirty="0">
                <a:latin typeface="Arvo" panose="02000000000000000000" pitchFamily="2" charset="0"/>
              </a:rPr>
              <a:t>EN</a:t>
            </a:r>
          </a:p>
          <a:p>
            <a:pPr marL="171450" indent="-171450" algn="l" rtl="0">
              <a:buFont typeface="Arial" panose="020B0604020202020204" pitchFamily="34" charset="0"/>
              <a:buChar char="•"/>
            </a:pPr>
            <a:r>
              <a:rPr lang="nl" sz="1400" b="0" i="0" u="none" baseline="0" dirty="0">
                <a:latin typeface="Arvo" panose="02000000000000000000" pitchFamily="2" charset="0"/>
              </a:rPr>
              <a:t>Elke tak in </a:t>
            </a:r>
            <a:r>
              <a:rPr lang="nl-NL" sz="1400" b="0" i="0" u="none" baseline="0" dirty="0">
                <a:latin typeface="Arvo" panose="02000000000000000000" pitchFamily="2" charset="0"/>
              </a:rPr>
              <a:t>jouw</a:t>
            </a:r>
            <a:r>
              <a:rPr lang="nl" sz="1400" b="0" i="0" u="none" baseline="0" dirty="0">
                <a:latin typeface="Arvo" panose="02000000000000000000" pitchFamily="2" charset="0"/>
              </a:rPr>
              <a:t> organisatie met ten minste één </a:t>
            </a:r>
            <a:r>
              <a:rPr lang="nl" sz="1400" b="1" i="0" u="sng" baseline="0" dirty="0">
                <a:solidFill>
                  <a:srgbClr val="C00000"/>
                </a:solidFill>
                <a:latin typeface="Arvo" panose="02000000000000000000" pitchFamily="2" charset="0"/>
              </a:rPr>
              <a:t>1e generatie IBO die wordt betaald als Ace Royal</a:t>
            </a:r>
            <a:r>
              <a:rPr lang="nl" sz="1400" b="0" i="0" u="none" baseline="0" dirty="0">
                <a:solidFill>
                  <a:srgbClr val="C00000"/>
                </a:solidFill>
                <a:latin typeface="Arvo" panose="02000000000000000000" pitchFamily="2" charset="0"/>
              </a:rPr>
              <a:t> </a:t>
            </a:r>
            <a:r>
              <a:rPr lang="nl" sz="1400" b="0" i="0" u="none" baseline="0" dirty="0">
                <a:latin typeface="Arvo" panose="02000000000000000000" pitchFamily="2" charset="0"/>
              </a:rPr>
              <a:t>of hoger in die maand, waar dan ook in die tak. Het bedrag is </a:t>
            </a:r>
            <a:r>
              <a:rPr lang="nl" sz="1400" b="0" i="0" u="none" baseline="0" dirty="0">
                <a:latin typeface="Arvo" panose="02000000000000000000" pitchFamily="2" charset="0"/>
                <a:cs typeface="Arial"/>
              </a:rPr>
              <a:t>€ 90</a:t>
            </a:r>
            <a:r>
              <a:rPr lang="nl" sz="1400" b="0" i="0" u="none" baseline="0" dirty="0">
                <a:latin typeface="Arvo" panose="02000000000000000000" pitchFamily="2" charset="0"/>
              </a:rPr>
              <a:t> wanneer </a:t>
            </a:r>
            <a:r>
              <a:rPr lang="nl-NL" sz="1400" b="0" i="0" u="none" baseline="0" dirty="0">
                <a:latin typeface="Arvo" panose="02000000000000000000" pitchFamily="2" charset="0"/>
              </a:rPr>
              <a:t>je jezelf </a:t>
            </a:r>
            <a:r>
              <a:rPr lang="nl" sz="1400" b="0" i="0" u="none" baseline="0" dirty="0">
                <a:latin typeface="Arvo" panose="02000000000000000000" pitchFamily="2" charset="0"/>
              </a:rPr>
              <a:t>he</a:t>
            </a:r>
            <a:r>
              <a:rPr lang="nl-NL" sz="1400" b="0" i="0" u="none" baseline="0" dirty="0" err="1">
                <a:latin typeface="Arvo" panose="02000000000000000000" pitchFamily="2" charset="0"/>
              </a:rPr>
              <a:t>bt</a:t>
            </a:r>
            <a:r>
              <a:rPr lang="nl-NL" sz="1400" b="0" i="0" u="none" baseline="0" dirty="0">
                <a:latin typeface="Arvo" panose="02000000000000000000" pitchFamily="2" charset="0"/>
              </a:rPr>
              <a:t> </a:t>
            </a:r>
            <a:r>
              <a:rPr lang="nl" sz="1400" b="0" i="0" u="none" baseline="0" dirty="0">
                <a:latin typeface="Arvo" panose="02000000000000000000" pitchFamily="2" charset="0"/>
              </a:rPr>
              <a:t>gekwalificeerd als Ace Royal of hoger, of gelijk aan </a:t>
            </a:r>
            <a:r>
              <a:rPr lang="nl-NL" sz="1400" b="0" i="0" u="none" baseline="0" dirty="0">
                <a:latin typeface="Arvo" panose="02000000000000000000" pitchFamily="2" charset="0"/>
              </a:rPr>
              <a:t>jouw</a:t>
            </a:r>
            <a:r>
              <a:rPr lang="nl" sz="1400" b="0" i="0" u="none" baseline="0" dirty="0">
                <a:latin typeface="Arvo" panose="02000000000000000000" pitchFamily="2" charset="0"/>
              </a:rPr>
              <a:t> eigen titel van Ace Prime – Ace Elite.</a:t>
            </a:r>
            <a:endParaRPr lang="nl" sz="1400" b="1" dirty="0">
              <a:latin typeface="Arvo" panose="02000000000000000000" pitchFamily="2" charset="0"/>
            </a:endParaRPr>
          </a:p>
          <a:p>
            <a:pPr algn="l" rtl="0"/>
            <a:r>
              <a:rPr lang="nl" sz="1400" b="0" i="0" u="none" baseline="0" dirty="0">
                <a:latin typeface="Arvo" panose="02000000000000000000" pitchFamily="2" charset="0"/>
              </a:rPr>
              <a:t> </a:t>
            </a:r>
          </a:p>
        </p:txBody>
      </p:sp>
      <p:sp>
        <p:nvSpPr>
          <p:cNvPr id="4" name="Slide Number Placeholder 3"/>
          <p:cNvSpPr>
            <a:spLocks noGrp="1"/>
          </p:cNvSpPr>
          <p:nvPr>
            <p:ph type="sldNum" sz="quarter" idx="12"/>
          </p:nvPr>
        </p:nvSpPr>
        <p:spPr/>
        <p:txBody>
          <a:bodyPr/>
          <a:lstStyle/>
          <a:p>
            <a:pPr algn="r" rtl="0"/>
            <a:fld id="{2675D372-C998-EB46-8612-7A986FA468DD}" type="slidenum">
              <a:rPr/>
              <a:t>33</a:t>
            </a:fld>
            <a:endParaRPr lang="nl"/>
          </a:p>
        </p:txBody>
      </p:sp>
      <p:graphicFrame>
        <p:nvGraphicFramePr>
          <p:cNvPr id="7" name="Table 6"/>
          <p:cNvGraphicFramePr>
            <a:graphicFrameLocks noGrp="1"/>
          </p:cNvGraphicFramePr>
          <p:nvPr>
            <p:extLst>
              <p:ext uri="{D42A27DB-BD31-4B8C-83A1-F6EECF244321}">
                <p14:modId xmlns:p14="http://schemas.microsoft.com/office/powerpoint/2010/main" val="4065509552"/>
              </p:ext>
            </p:extLst>
          </p:nvPr>
        </p:nvGraphicFramePr>
        <p:xfrm>
          <a:off x="3658949" y="1210993"/>
          <a:ext cx="5155268" cy="3375602"/>
        </p:xfrm>
        <a:graphic>
          <a:graphicData uri="http://schemas.openxmlformats.org/drawingml/2006/table">
            <a:tbl>
              <a:tblPr firstRow="1" bandRow="1">
                <a:tableStyleId>{35758FB7-9AC5-4552-8A53-C91805E547FA}</a:tableStyleId>
              </a:tblPr>
              <a:tblGrid>
                <a:gridCol w="2633567">
                  <a:extLst>
                    <a:ext uri="{9D8B030D-6E8A-4147-A177-3AD203B41FA5}">
                      <a16:colId xmlns="" xmlns:a16="http://schemas.microsoft.com/office/drawing/2014/main" val="20000"/>
                    </a:ext>
                  </a:extLst>
                </a:gridCol>
                <a:gridCol w="2521701">
                  <a:extLst>
                    <a:ext uri="{9D8B030D-6E8A-4147-A177-3AD203B41FA5}">
                      <a16:colId xmlns="" xmlns:a16="http://schemas.microsoft.com/office/drawing/2014/main" val="20001"/>
                    </a:ext>
                  </a:extLst>
                </a:gridCol>
              </a:tblGrid>
              <a:tr h="882101">
                <a:tc>
                  <a:txBody>
                    <a:bodyPr/>
                    <a:lstStyle/>
                    <a:p>
                      <a:pPr algn="ctr" rtl="0"/>
                      <a:endParaRPr lang="nl" sz="800" b="1" i="0" u="none" baseline="0" dirty="0">
                        <a:solidFill>
                          <a:sysClr val="windowText" lastClr="000000"/>
                        </a:solidFill>
                        <a:latin typeface="Raleway"/>
                      </a:endParaRPr>
                    </a:p>
                    <a:p>
                      <a:pPr algn="ctr" rtl="0"/>
                      <a:r>
                        <a:rPr lang="nl" sz="1200" b="1" i="0" u="none" baseline="0" dirty="0">
                          <a:solidFill>
                            <a:sysClr val="windowText" lastClr="000000"/>
                          </a:solidFill>
                          <a:latin typeface="Raleway"/>
                        </a:rPr>
                        <a:t>Betaald-als titel of Betaald-op IBO </a:t>
                      </a:r>
                    </a:p>
                    <a:p>
                      <a:pPr algn="ctr" rtl="0"/>
                      <a:r>
                        <a:rPr lang="nl" sz="1200" b="1" i="0" u="none" baseline="0" dirty="0">
                          <a:solidFill>
                            <a:sysClr val="windowText" lastClr="000000"/>
                          </a:solidFill>
                          <a:latin typeface="Raleway"/>
                        </a:rPr>
                        <a:t>1 per tak in persoonlijke groep +</a:t>
                      </a:r>
                    </a:p>
                    <a:p>
                      <a:pPr algn="ctr" rtl="0"/>
                      <a:r>
                        <a:rPr lang="nl" sz="1200" b="1" i="0" u="none" baseline="0" dirty="0">
                          <a:solidFill>
                            <a:sysClr val="windowText" lastClr="000000"/>
                          </a:solidFill>
                          <a:latin typeface="Raleway"/>
                        </a:rPr>
                        <a:t>1 per tak w/1e Gen</a:t>
                      </a:r>
                      <a:endParaRPr lang="nl" sz="1200" dirty="0">
                        <a:solidFill>
                          <a:sysClr val="windowText" lastClr="000000"/>
                        </a:solidFill>
                        <a:latin typeface="Raleway"/>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rtl="0"/>
                      <a:r>
                        <a:rPr lang="nl" sz="1200" b="1" i="0" u="none" baseline="0" dirty="0">
                          <a:solidFill>
                            <a:sysClr val="windowText" lastClr="000000"/>
                          </a:solidFill>
                          <a:latin typeface="Raleway"/>
                        </a:rPr>
                        <a:t>Maandelijkse vaste bonus betaald aan Ace Prime en hoger</a:t>
                      </a:r>
                    </a:p>
                    <a:p>
                      <a:pPr algn="ctr" rtl="0"/>
                      <a:r>
                        <a:rPr lang="nl" sz="1200" b="1" i="0" u="none" baseline="0" dirty="0">
                          <a:solidFill>
                            <a:sysClr val="windowText" lastClr="000000"/>
                          </a:solidFill>
                          <a:latin typeface="Raleway"/>
                        </a:rPr>
                        <a:t>(2% Cap)</a:t>
                      </a:r>
                      <a:endParaRPr lang="nl" sz="1200" dirty="0">
                        <a:solidFill>
                          <a:sysClr val="windowText" lastClr="000000"/>
                        </a:solidFill>
                        <a:latin typeface="Raleway"/>
                      </a:endParaRPr>
                    </a:p>
                  </a:txBody>
                  <a:tcPr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2"/>
                    </a:solidFill>
                  </a:tcPr>
                </a:tc>
                <a:extLst>
                  <a:ext uri="{0D108BD9-81ED-4DB2-BD59-A6C34878D82A}">
                    <a16:rowId xmlns="" xmlns:a16="http://schemas.microsoft.com/office/drawing/2014/main" val="10000"/>
                  </a:ext>
                </a:extLst>
              </a:tr>
              <a:tr h="503930">
                <a:tc>
                  <a:txBody>
                    <a:bodyPr/>
                    <a:lstStyle/>
                    <a:p>
                      <a:pPr algn="ctr" rtl="0"/>
                      <a:r>
                        <a:rPr lang="nl" sz="2400" b="1" i="0" u="none" baseline="0">
                          <a:latin typeface="Arvo" panose="02000000000000000000" pitchFamily="2" charset="0"/>
                        </a:rPr>
                        <a:t>Ace</a:t>
                      </a: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rtl="0"/>
                      <a:r>
                        <a:rPr lang="nl" sz="2400" b="1" i="0" u="none" baseline="0">
                          <a:latin typeface="Arvo" panose="02000000000000000000" pitchFamily="2" charset="0"/>
                          <a:cs typeface="Arial"/>
                        </a:rPr>
                        <a:t>€</a:t>
                      </a:r>
                      <a:r>
                        <a:rPr lang="nl" sz="2400" b="1" i="0" u="none" baseline="0">
                          <a:latin typeface="Arvo" panose="02000000000000000000" pitchFamily="2" charset="0"/>
                        </a:rPr>
                        <a:t> 27</a:t>
                      </a: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 xmlns:a16="http://schemas.microsoft.com/office/drawing/2014/main" val="10001"/>
                  </a:ext>
                </a:extLst>
              </a:tr>
              <a:tr h="503930">
                <a:tc>
                  <a:txBody>
                    <a:bodyPr/>
                    <a:lstStyle/>
                    <a:p>
                      <a:pPr algn="ctr" rtl="0"/>
                      <a:r>
                        <a:rPr lang="nl" sz="2400" b="1" i="0" u="none" baseline="0">
                          <a:latin typeface="Arvo" panose="02000000000000000000" pitchFamily="2" charset="0"/>
                        </a:rPr>
                        <a:t>Ace Prime</a:t>
                      </a: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rtl="0"/>
                      <a:r>
                        <a:rPr lang="nl" sz="2400" b="1" i="0" u="none" baseline="0">
                          <a:latin typeface="Arvo" panose="02000000000000000000" pitchFamily="2" charset="0"/>
                          <a:cs typeface="Arial"/>
                        </a:rPr>
                        <a:t>€</a:t>
                      </a:r>
                      <a:r>
                        <a:rPr lang="nl" sz="2400" b="1" i="0" u="none" baseline="0">
                          <a:latin typeface="Arvo" panose="02000000000000000000" pitchFamily="2" charset="0"/>
                        </a:rPr>
                        <a:t> 54</a:t>
                      </a: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 xmlns:a16="http://schemas.microsoft.com/office/drawing/2014/main" val="10002"/>
                  </a:ext>
                </a:extLst>
              </a:tr>
              <a:tr h="503930">
                <a:tc>
                  <a:txBody>
                    <a:bodyPr/>
                    <a:lstStyle/>
                    <a:p>
                      <a:pPr algn="ctr" rtl="0"/>
                      <a:r>
                        <a:rPr lang="nl" sz="2400" b="1" i="0" u="none" baseline="0">
                          <a:latin typeface="Arvo" panose="02000000000000000000" pitchFamily="2" charset="0"/>
                        </a:rPr>
                        <a:t>Ace Elite</a:t>
                      </a: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rtl="0"/>
                      <a:r>
                        <a:rPr lang="nl" sz="2400" b="1" i="0" u="none" baseline="0">
                          <a:latin typeface="Arvo" panose="02000000000000000000" pitchFamily="2" charset="0"/>
                          <a:cs typeface="Arial"/>
                        </a:rPr>
                        <a:t>€</a:t>
                      </a:r>
                      <a:r>
                        <a:rPr lang="nl" sz="2400" b="1" i="0" u="none" baseline="0">
                          <a:latin typeface="Arvo" panose="02000000000000000000" pitchFamily="2" charset="0"/>
                        </a:rPr>
                        <a:t> 72</a:t>
                      </a: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 xmlns:a16="http://schemas.microsoft.com/office/drawing/2014/main" val="10003"/>
                  </a:ext>
                </a:extLst>
              </a:tr>
              <a:tr h="918932">
                <a:tc>
                  <a:txBody>
                    <a:bodyPr/>
                    <a:lstStyle/>
                    <a:p>
                      <a:pPr algn="ctr" rtl="0"/>
                      <a:r>
                        <a:rPr lang="nl" sz="2400" b="1" i="0" u="none" baseline="0">
                          <a:latin typeface="Arvo" panose="02000000000000000000" pitchFamily="2" charset="0"/>
                        </a:rPr>
                        <a:t>1e generatie </a:t>
                      </a:r>
                    </a:p>
                    <a:p>
                      <a:pPr algn="ctr" rtl="0"/>
                      <a:r>
                        <a:rPr lang="nl" sz="2400" b="1" i="0" u="none" baseline="0">
                          <a:latin typeface="Arvo" panose="02000000000000000000" pitchFamily="2" charset="0"/>
                        </a:rPr>
                        <a:t>ACE ROYAL+</a:t>
                      </a: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accent2">
                        <a:lumMod val="60000"/>
                        <a:lumOff val="40000"/>
                      </a:schemeClr>
                    </a:solidFill>
                  </a:tcPr>
                </a:tc>
                <a:tc>
                  <a:txBody>
                    <a:bodyPr/>
                    <a:lstStyle/>
                    <a:p>
                      <a:pPr algn="ctr" rtl="0"/>
                      <a:r>
                        <a:rPr lang="nl" sz="2400" b="1" i="0" u="none" baseline="0" dirty="0">
                          <a:latin typeface="Arvo" panose="02000000000000000000" pitchFamily="2" charset="0"/>
                          <a:cs typeface="Arial"/>
                        </a:rPr>
                        <a:t>€</a:t>
                      </a:r>
                      <a:r>
                        <a:rPr lang="nl" sz="2400" b="1" i="0" u="none" baseline="0" dirty="0">
                          <a:latin typeface="Arvo" panose="02000000000000000000" pitchFamily="2" charset="0"/>
                        </a:rPr>
                        <a:t> 90</a:t>
                      </a:r>
                    </a:p>
                  </a:txBody>
                  <a:tcPr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accent2">
                        <a:lumMod val="60000"/>
                        <a:lumOff val="40000"/>
                      </a:schemeClr>
                    </a:solid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2394232307"/>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r" rtl="0"/>
            <a:fld id="{A768D587-C510-4A23-831E-9B5FFE0DB4B7}" type="slidenum">
              <a:rPr/>
              <a:pPr/>
              <a:t>34</a:t>
            </a:fld>
            <a:endParaRPr lang="nl"/>
          </a:p>
        </p:txBody>
      </p:sp>
      <p:sp>
        <p:nvSpPr>
          <p:cNvPr id="5" name="Rectangle 32"/>
          <p:cNvSpPr>
            <a:spLocks noChangeArrowheads="1"/>
          </p:cNvSpPr>
          <p:nvPr/>
        </p:nvSpPr>
        <p:spPr bwMode="gray">
          <a:xfrm>
            <a:off x="400735" y="337755"/>
            <a:ext cx="8520112"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p>
            <a:pPr algn="l" rtl="0">
              <a:lnSpc>
                <a:spcPct val="90000"/>
              </a:lnSpc>
            </a:pPr>
            <a:r>
              <a:rPr lang="nl" sz="2500" b="1" i="0" u="none" baseline="0">
                <a:solidFill>
                  <a:srgbClr val="6D6D6D"/>
                </a:solidFill>
                <a:latin typeface="Raleway"/>
                <a:cs typeface="Raleway"/>
              </a:rPr>
              <a:t>Ontwikkelingsbonus</a:t>
            </a:r>
          </a:p>
        </p:txBody>
      </p:sp>
      <p:pic>
        <p:nvPicPr>
          <p:cNvPr id="8" name="Picture 7"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51365" t="78721"/>
          <a:stretch/>
        </p:blipFill>
        <p:spPr>
          <a:xfrm>
            <a:off x="5075155" y="174171"/>
            <a:ext cx="626747" cy="816200"/>
          </a:xfrm>
          <a:prstGeom prst="rect">
            <a:avLst/>
          </a:prstGeom>
        </p:spPr>
      </p:pic>
      <p:cxnSp>
        <p:nvCxnSpPr>
          <p:cNvPr id="13" name="Straight Connector 12"/>
          <p:cNvCxnSpPr/>
          <p:nvPr/>
        </p:nvCxnSpPr>
        <p:spPr>
          <a:xfrm flipV="1">
            <a:off x="3867327" y="1809738"/>
            <a:ext cx="307404" cy="260222"/>
          </a:xfrm>
          <a:prstGeom prst="line">
            <a:avLst/>
          </a:prstGeom>
        </p:spPr>
        <p:style>
          <a:lnRef idx="2">
            <a:schemeClr val="accent1"/>
          </a:lnRef>
          <a:fillRef idx="0">
            <a:schemeClr val="accent1"/>
          </a:fillRef>
          <a:effectRef idx="1">
            <a:schemeClr val="accent1"/>
          </a:effectRef>
          <a:fontRef idx="minor">
            <a:schemeClr val="tx1"/>
          </a:fontRef>
        </p:style>
      </p:cxnSp>
      <p:pic>
        <p:nvPicPr>
          <p:cNvPr id="25" name="Picture 24"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56089" t="78880" r="56399" b="-2237"/>
          <a:stretch/>
        </p:blipFill>
        <p:spPr>
          <a:xfrm>
            <a:off x="3242036" y="3639839"/>
            <a:ext cx="878566" cy="612700"/>
          </a:xfrm>
          <a:prstGeom prst="rect">
            <a:avLst/>
          </a:prstGeom>
        </p:spPr>
      </p:pic>
      <p:cxnSp>
        <p:nvCxnSpPr>
          <p:cNvPr id="32" name="Straight Connector 31"/>
          <p:cNvCxnSpPr/>
          <p:nvPr/>
        </p:nvCxnSpPr>
        <p:spPr>
          <a:xfrm flipV="1">
            <a:off x="3647127" y="2994432"/>
            <a:ext cx="220200" cy="183396"/>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flipV="1">
            <a:off x="6175019" y="3106142"/>
            <a:ext cx="231258" cy="122954"/>
          </a:xfrm>
          <a:prstGeom prst="line">
            <a:avLst/>
          </a:prstGeom>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2924467" y="1969012"/>
            <a:ext cx="1787147" cy="646331"/>
          </a:xfrm>
          <a:prstGeom prst="rect">
            <a:avLst/>
          </a:prstGeom>
          <a:noFill/>
        </p:spPr>
        <p:txBody>
          <a:bodyPr wrap="square" rtlCol="0">
            <a:spAutoFit/>
          </a:bodyPr>
          <a:lstStyle/>
          <a:p>
            <a:pPr algn="r" rtl="0"/>
            <a:r>
              <a:rPr lang="nl" sz="1200" b="1" i="0" u="none" baseline="0">
                <a:latin typeface="Raleway ExtraBold"/>
                <a:cs typeface="Raleway ExtraBold"/>
              </a:rPr>
              <a:t>Elizabeth</a:t>
            </a:r>
            <a:endParaRPr lang="nl" sz="1200" b="1" dirty="0">
              <a:latin typeface="Raleway ExtraBold"/>
              <a:cs typeface="Raleway ExtraBold"/>
            </a:endParaRPr>
          </a:p>
          <a:p>
            <a:pPr algn="r" rtl="0"/>
            <a:r>
              <a:rPr lang="nl" sz="1200" b="1" i="0" u="none" baseline="0">
                <a:latin typeface="Raleway"/>
              </a:rPr>
              <a:t>Ace Prime</a:t>
            </a:r>
          </a:p>
          <a:p>
            <a:pPr algn="r" rtl="0"/>
            <a:r>
              <a:rPr lang="nl" sz="1200" b="1" i="0" u="none" baseline="0">
                <a:latin typeface="Raleway"/>
                <a:cs typeface="Arial"/>
              </a:rPr>
              <a:t>€</a:t>
            </a:r>
            <a:r>
              <a:rPr lang="nl" sz="1200" b="1" i="0" u="none" baseline="0">
                <a:latin typeface="Raleway"/>
              </a:rPr>
              <a:t> 54</a:t>
            </a:r>
          </a:p>
        </p:txBody>
      </p:sp>
      <p:cxnSp>
        <p:nvCxnSpPr>
          <p:cNvPr id="45" name="Straight Connector 44"/>
          <p:cNvCxnSpPr/>
          <p:nvPr/>
        </p:nvCxnSpPr>
        <p:spPr>
          <a:xfrm flipH="1" flipV="1">
            <a:off x="3727568" y="2568251"/>
            <a:ext cx="139759" cy="190542"/>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flipV="1">
            <a:off x="3668402" y="3453643"/>
            <a:ext cx="139759" cy="190542"/>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6186077" y="3479598"/>
            <a:ext cx="220200" cy="183396"/>
          </a:xfrm>
          <a:prstGeom prst="line">
            <a:avLst/>
          </a:prstGeom>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3205994" y="4325784"/>
            <a:ext cx="1844885" cy="430887"/>
          </a:xfrm>
          <a:prstGeom prst="rect">
            <a:avLst/>
          </a:prstGeom>
          <a:noFill/>
        </p:spPr>
        <p:txBody>
          <a:bodyPr wrap="square" rtlCol="0">
            <a:spAutoFit/>
          </a:bodyPr>
          <a:lstStyle/>
          <a:p>
            <a:pPr algn="r" rtl="0"/>
            <a:r>
              <a:rPr lang="nl" sz="2200" b="1" i="0" u="none" baseline="0">
                <a:solidFill>
                  <a:srgbClr val="FF0000"/>
                </a:solidFill>
                <a:latin typeface="Raleway"/>
                <a:cs typeface="Raleway"/>
              </a:rPr>
              <a:t>€ 144 1e tak</a:t>
            </a:r>
          </a:p>
        </p:txBody>
      </p:sp>
      <p:cxnSp>
        <p:nvCxnSpPr>
          <p:cNvPr id="60" name="Straight Connector 59"/>
          <p:cNvCxnSpPr/>
          <p:nvPr/>
        </p:nvCxnSpPr>
        <p:spPr>
          <a:xfrm>
            <a:off x="3484130" y="4345476"/>
            <a:ext cx="1490832" cy="0"/>
          </a:xfrm>
          <a:prstGeom prst="line">
            <a:avLst/>
          </a:prstGeom>
        </p:spPr>
        <p:style>
          <a:lnRef idx="2">
            <a:schemeClr val="accent1"/>
          </a:lnRef>
          <a:fillRef idx="0">
            <a:schemeClr val="accent1"/>
          </a:fillRef>
          <a:effectRef idx="1">
            <a:schemeClr val="accent1"/>
          </a:effectRef>
          <a:fontRef idx="minor">
            <a:schemeClr val="tx1"/>
          </a:fontRef>
        </p:style>
      </p:cxnSp>
      <p:sp>
        <p:nvSpPr>
          <p:cNvPr id="76" name="TextBox 75"/>
          <p:cNvSpPr txBox="1"/>
          <p:nvPr/>
        </p:nvSpPr>
        <p:spPr>
          <a:xfrm>
            <a:off x="6141992" y="4579984"/>
            <a:ext cx="1844885" cy="430887"/>
          </a:xfrm>
          <a:prstGeom prst="rect">
            <a:avLst/>
          </a:prstGeom>
          <a:noFill/>
        </p:spPr>
        <p:txBody>
          <a:bodyPr wrap="square" rtlCol="0">
            <a:spAutoFit/>
          </a:bodyPr>
          <a:lstStyle/>
          <a:p>
            <a:pPr algn="r" rtl="0"/>
            <a:r>
              <a:rPr lang="nl" sz="2200" b="1" i="0" u="none" baseline="0">
                <a:solidFill>
                  <a:srgbClr val="FF0000"/>
                </a:solidFill>
                <a:latin typeface="Raleway"/>
                <a:cs typeface="Raleway"/>
              </a:rPr>
              <a:t>€ 162 3e tak</a:t>
            </a:r>
          </a:p>
        </p:txBody>
      </p:sp>
      <p:sp>
        <p:nvSpPr>
          <p:cNvPr id="54" name="TextBox 53"/>
          <p:cNvSpPr txBox="1"/>
          <p:nvPr/>
        </p:nvSpPr>
        <p:spPr>
          <a:xfrm>
            <a:off x="5784681" y="313253"/>
            <a:ext cx="1475446" cy="646331"/>
          </a:xfrm>
          <a:prstGeom prst="rect">
            <a:avLst/>
          </a:prstGeom>
          <a:noFill/>
        </p:spPr>
        <p:txBody>
          <a:bodyPr wrap="square" rtlCol="0">
            <a:spAutoFit/>
          </a:bodyPr>
          <a:lstStyle/>
          <a:p>
            <a:pPr algn="l" rtl="0"/>
            <a:r>
              <a:rPr lang="nl-NL" sz="1800" b="1" i="0" u="none" baseline="0" dirty="0">
                <a:latin typeface="Raleway"/>
                <a:cs typeface="Raleway"/>
              </a:rPr>
              <a:t>JIJ</a:t>
            </a:r>
            <a:endParaRPr lang="nl" sz="1800" b="1" i="0" u="none" baseline="0" dirty="0">
              <a:latin typeface="Raleway"/>
              <a:cs typeface="Raleway"/>
            </a:endParaRPr>
          </a:p>
          <a:p>
            <a:pPr algn="l" rtl="0"/>
            <a:r>
              <a:rPr lang="nl" sz="1800" b="1" i="0" u="none" baseline="0" dirty="0">
                <a:solidFill>
                  <a:srgbClr val="FF0000"/>
                </a:solidFill>
                <a:latin typeface="Raleway"/>
                <a:cs typeface="Raleway"/>
              </a:rPr>
              <a:t>Ace Royal</a:t>
            </a:r>
          </a:p>
        </p:txBody>
      </p:sp>
      <p:pic>
        <p:nvPicPr>
          <p:cNvPr id="55" name="Picture 54"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56061" r="1" b="76666"/>
          <a:stretch/>
        </p:blipFill>
        <p:spPr>
          <a:xfrm>
            <a:off x="3466139" y="1990067"/>
            <a:ext cx="361975" cy="572171"/>
          </a:xfrm>
          <a:prstGeom prst="rect">
            <a:avLst/>
          </a:prstGeom>
        </p:spPr>
      </p:pic>
      <p:pic>
        <p:nvPicPr>
          <p:cNvPr id="62" name="Picture 61"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1089" r="60319" b="76666"/>
          <a:stretch/>
        </p:blipFill>
        <p:spPr>
          <a:xfrm>
            <a:off x="5170719" y="1132659"/>
            <a:ext cx="422636" cy="719972"/>
          </a:xfrm>
          <a:prstGeom prst="rect">
            <a:avLst/>
          </a:prstGeom>
        </p:spPr>
      </p:pic>
      <p:cxnSp>
        <p:nvCxnSpPr>
          <p:cNvPr id="71" name="Straight Connector 70"/>
          <p:cNvCxnSpPr/>
          <p:nvPr/>
        </p:nvCxnSpPr>
        <p:spPr>
          <a:xfrm flipH="1" flipV="1">
            <a:off x="6141992" y="2329258"/>
            <a:ext cx="231258" cy="122954"/>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6153050" y="2702714"/>
            <a:ext cx="220200" cy="183396"/>
          </a:xfrm>
          <a:prstGeom prst="line">
            <a:avLst/>
          </a:prstGeom>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H="1" flipV="1">
            <a:off x="6184292" y="3965084"/>
            <a:ext cx="231258" cy="122954"/>
          </a:xfrm>
          <a:prstGeom prst="line">
            <a:avLst/>
          </a:prstGeom>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V="1">
            <a:off x="6195350" y="4338540"/>
            <a:ext cx="220200" cy="183396"/>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H="1" flipV="1">
            <a:off x="5632022" y="1852630"/>
            <a:ext cx="139759" cy="190542"/>
          </a:xfrm>
          <a:prstGeom prst="line">
            <a:avLst/>
          </a:prstGeom>
        </p:spPr>
        <p:style>
          <a:lnRef idx="2">
            <a:schemeClr val="accent1"/>
          </a:lnRef>
          <a:fillRef idx="0">
            <a:schemeClr val="accent1"/>
          </a:fillRef>
          <a:effectRef idx="1">
            <a:schemeClr val="accent1"/>
          </a:effectRef>
          <a:fontRef idx="minor">
            <a:schemeClr val="tx1"/>
          </a:fontRef>
        </p:style>
      </p:cxnSp>
      <p:sp>
        <p:nvSpPr>
          <p:cNvPr id="78" name="TextBox 77"/>
          <p:cNvSpPr txBox="1"/>
          <p:nvPr/>
        </p:nvSpPr>
        <p:spPr>
          <a:xfrm>
            <a:off x="4111161" y="3575643"/>
            <a:ext cx="1310327" cy="830997"/>
          </a:xfrm>
          <a:prstGeom prst="rect">
            <a:avLst/>
          </a:prstGeom>
          <a:noFill/>
        </p:spPr>
        <p:txBody>
          <a:bodyPr wrap="square" rtlCol="0">
            <a:spAutoFit/>
          </a:bodyPr>
          <a:lstStyle/>
          <a:p>
            <a:pPr algn="l" rtl="0"/>
            <a:r>
              <a:rPr lang="nl" sz="1200" b="1" i="0" u="none" baseline="0" dirty="0">
                <a:latin typeface="Raleway ExtraBold"/>
                <a:cs typeface="Raleway ExtraBold"/>
              </a:rPr>
              <a:t>Harry</a:t>
            </a:r>
          </a:p>
          <a:p>
            <a:pPr algn="l" rtl="0"/>
            <a:r>
              <a:rPr lang="nl" sz="1200" b="1" i="0" u="none" baseline="0" dirty="0">
                <a:latin typeface="Raleway"/>
              </a:rPr>
              <a:t>Ace Royal</a:t>
            </a:r>
          </a:p>
          <a:p>
            <a:pPr algn="l" rtl="0"/>
            <a:r>
              <a:rPr lang="nl" sz="1200" b="1" i="0" u="none" baseline="0" dirty="0">
                <a:latin typeface="Raleway"/>
              </a:rPr>
              <a:t>(1e generatie)</a:t>
            </a:r>
          </a:p>
          <a:p>
            <a:pPr algn="l" rtl="0"/>
            <a:r>
              <a:rPr lang="nl" sz="1200" b="1" i="0" u="none" baseline="0" dirty="0">
                <a:latin typeface="Raleway"/>
                <a:cs typeface="Arial"/>
              </a:rPr>
              <a:t>€</a:t>
            </a:r>
            <a:r>
              <a:rPr lang="nl" sz="1200" b="1" i="0" u="none" baseline="0" dirty="0">
                <a:latin typeface="Raleway"/>
              </a:rPr>
              <a:t> 90</a:t>
            </a:r>
          </a:p>
        </p:txBody>
      </p:sp>
      <p:sp>
        <p:nvSpPr>
          <p:cNvPr id="80" name="TextBox 79"/>
          <p:cNvSpPr txBox="1"/>
          <p:nvPr/>
        </p:nvSpPr>
        <p:spPr>
          <a:xfrm>
            <a:off x="4686105" y="2782976"/>
            <a:ext cx="1042383" cy="646331"/>
          </a:xfrm>
          <a:prstGeom prst="rect">
            <a:avLst/>
          </a:prstGeom>
          <a:noFill/>
        </p:spPr>
        <p:txBody>
          <a:bodyPr wrap="square" rtlCol="0">
            <a:spAutoFit/>
          </a:bodyPr>
          <a:lstStyle/>
          <a:p>
            <a:pPr algn="r" rtl="0"/>
            <a:r>
              <a:rPr lang="nl" sz="1200" b="1" i="0" u="none" baseline="0" dirty="0">
                <a:latin typeface="Raleway ExtraBold"/>
                <a:cs typeface="Raleway ExtraBold"/>
              </a:rPr>
              <a:t>Camilla</a:t>
            </a:r>
          </a:p>
          <a:p>
            <a:pPr algn="r" rtl="0"/>
            <a:r>
              <a:rPr lang="nl" sz="1200" b="1" i="0" u="none" baseline="0" dirty="0">
                <a:latin typeface="Raleway"/>
              </a:rPr>
              <a:t>Ace Elite </a:t>
            </a:r>
          </a:p>
          <a:p>
            <a:pPr algn="r" rtl="0"/>
            <a:r>
              <a:rPr lang="nl" sz="1200" b="1" i="0" u="none" baseline="0" dirty="0">
                <a:latin typeface="Raleway"/>
                <a:cs typeface="Arial"/>
              </a:rPr>
              <a:t>€</a:t>
            </a:r>
            <a:r>
              <a:rPr lang="nl" sz="1200" b="1" i="0" u="none" baseline="0" dirty="0">
                <a:latin typeface="Raleway"/>
              </a:rPr>
              <a:t> 72</a:t>
            </a:r>
          </a:p>
        </p:txBody>
      </p:sp>
      <p:sp>
        <p:nvSpPr>
          <p:cNvPr id="81" name="TextBox 80"/>
          <p:cNvSpPr txBox="1"/>
          <p:nvPr/>
        </p:nvSpPr>
        <p:spPr>
          <a:xfrm>
            <a:off x="4896253" y="1814488"/>
            <a:ext cx="837294" cy="461665"/>
          </a:xfrm>
          <a:prstGeom prst="rect">
            <a:avLst/>
          </a:prstGeom>
          <a:noFill/>
        </p:spPr>
        <p:txBody>
          <a:bodyPr wrap="square" rtlCol="0">
            <a:spAutoFit/>
          </a:bodyPr>
          <a:lstStyle/>
          <a:p>
            <a:pPr algn="r" rtl="0"/>
            <a:r>
              <a:rPr lang="nl" sz="1200" b="1" i="0" u="none" baseline="0">
                <a:latin typeface="Raleway ExtraBold"/>
                <a:cs typeface="Raleway ExtraBold"/>
              </a:rPr>
              <a:t>Charles</a:t>
            </a:r>
          </a:p>
          <a:p>
            <a:pPr algn="r" rtl="0"/>
            <a:r>
              <a:rPr lang="nl" sz="1200" b="1" i="0" u="none" baseline="0">
                <a:latin typeface="Raleway"/>
              </a:rPr>
              <a:t>Ace </a:t>
            </a:r>
            <a:r>
              <a:rPr lang="nl" sz="1200" b="1" i="0" u="none" baseline="0">
                <a:latin typeface="Arial"/>
                <a:cs typeface="Arial"/>
              </a:rPr>
              <a:t>€</a:t>
            </a:r>
            <a:r>
              <a:rPr lang="nl" sz="1200" b="1" i="0" u="none" baseline="0">
                <a:latin typeface="Raleway"/>
              </a:rPr>
              <a:t> 0</a:t>
            </a:r>
          </a:p>
        </p:txBody>
      </p:sp>
      <p:sp>
        <p:nvSpPr>
          <p:cNvPr id="82" name="TextBox 81"/>
          <p:cNvSpPr txBox="1"/>
          <p:nvPr/>
        </p:nvSpPr>
        <p:spPr>
          <a:xfrm>
            <a:off x="4896253" y="4261306"/>
            <a:ext cx="837294" cy="646331"/>
          </a:xfrm>
          <a:prstGeom prst="rect">
            <a:avLst/>
          </a:prstGeom>
          <a:noFill/>
        </p:spPr>
        <p:txBody>
          <a:bodyPr wrap="square" rtlCol="0">
            <a:spAutoFit/>
          </a:bodyPr>
          <a:lstStyle/>
          <a:p>
            <a:pPr algn="r" rtl="0"/>
            <a:r>
              <a:rPr lang="nl" sz="1200" b="1" i="0" u="none" baseline="0">
                <a:latin typeface="Raleway ExtraBold"/>
                <a:cs typeface="Raleway ExtraBold"/>
              </a:rPr>
              <a:t>Kate</a:t>
            </a:r>
          </a:p>
          <a:p>
            <a:pPr algn="r" rtl="0"/>
            <a:r>
              <a:rPr lang="nl" sz="1200" b="1" i="0" u="none" baseline="0">
                <a:latin typeface="Raleway"/>
              </a:rPr>
              <a:t>Ace-R+</a:t>
            </a:r>
          </a:p>
          <a:p>
            <a:pPr algn="r" rtl="0"/>
            <a:r>
              <a:rPr lang="nl" sz="1200" b="1" i="0" u="none" baseline="0">
                <a:latin typeface="Raleway"/>
                <a:cs typeface="Arial"/>
              </a:rPr>
              <a:t>€</a:t>
            </a:r>
            <a:r>
              <a:rPr lang="nl" sz="1200" b="1" i="0" u="none" baseline="0">
                <a:latin typeface="Raleway"/>
              </a:rPr>
              <a:t> 90</a:t>
            </a:r>
          </a:p>
        </p:txBody>
      </p:sp>
      <p:pic>
        <p:nvPicPr>
          <p:cNvPr id="84" name="Picture 83"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56061" r="1" b="76666"/>
          <a:stretch/>
        </p:blipFill>
        <p:spPr>
          <a:xfrm>
            <a:off x="5770730" y="2758793"/>
            <a:ext cx="361975" cy="572171"/>
          </a:xfrm>
          <a:prstGeom prst="rect">
            <a:avLst/>
          </a:prstGeom>
        </p:spPr>
      </p:pic>
      <p:sp>
        <p:nvSpPr>
          <p:cNvPr id="86" name="TextBox 85"/>
          <p:cNvSpPr txBox="1"/>
          <p:nvPr/>
        </p:nvSpPr>
        <p:spPr>
          <a:xfrm>
            <a:off x="6995432" y="1163407"/>
            <a:ext cx="942859" cy="646331"/>
          </a:xfrm>
          <a:prstGeom prst="rect">
            <a:avLst/>
          </a:prstGeom>
          <a:noFill/>
        </p:spPr>
        <p:txBody>
          <a:bodyPr wrap="square" rtlCol="0">
            <a:spAutoFit/>
          </a:bodyPr>
          <a:lstStyle/>
          <a:p>
            <a:pPr algn="l" rtl="0"/>
            <a:r>
              <a:rPr lang="nl" sz="1200" b="1" i="0" u="none" baseline="0">
                <a:latin typeface="Raleway ExtraBold"/>
                <a:cs typeface="Raleway ExtraBold"/>
              </a:rPr>
              <a:t>George</a:t>
            </a:r>
          </a:p>
          <a:p>
            <a:pPr algn="l" rtl="0"/>
            <a:r>
              <a:rPr lang="nl" sz="1200" b="1" i="0" u="none" baseline="0">
                <a:latin typeface="Raleway"/>
              </a:rPr>
              <a:t>Ace Royal</a:t>
            </a:r>
          </a:p>
          <a:p>
            <a:pPr algn="l" rtl="0"/>
            <a:r>
              <a:rPr lang="nl" sz="1200" b="1" i="0" u="none" baseline="0">
                <a:latin typeface="Raleway"/>
                <a:cs typeface="Arial"/>
              </a:rPr>
              <a:t>€</a:t>
            </a:r>
            <a:r>
              <a:rPr lang="nl" sz="1200" b="1" i="0" u="none" baseline="0">
                <a:latin typeface="Raleway"/>
              </a:rPr>
              <a:t> 90</a:t>
            </a:r>
          </a:p>
        </p:txBody>
      </p:sp>
      <p:cxnSp>
        <p:nvCxnSpPr>
          <p:cNvPr id="90" name="Straight Connector 89"/>
          <p:cNvCxnSpPr/>
          <p:nvPr/>
        </p:nvCxnSpPr>
        <p:spPr>
          <a:xfrm flipH="1" flipV="1">
            <a:off x="7501793" y="2299144"/>
            <a:ext cx="231258" cy="122954"/>
          </a:xfrm>
          <a:prstGeom prst="line">
            <a:avLst/>
          </a:prstGeom>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flipV="1">
            <a:off x="7512851" y="2672600"/>
            <a:ext cx="220200" cy="183396"/>
          </a:xfrm>
          <a:prstGeom prst="line">
            <a:avLst/>
          </a:prstGeom>
        </p:spPr>
        <p:style>
          <a:lnRef idx="2">
            <a:schemeClr val="accent1"/>
          </a:lnRef>
          <a:fillRef idx="0">
            <a:schemeClr val="accent1"/>
          </a:fillRef>
          <a:effectRef idx="1">
            <a:schemeClr val="accent1"/>
          </a:effectRef>
          <a:fontRef idx="minor">
            <a:schemeClr val="tx1"/>
          </a:fontRef>
        </p:style>
      </p:cxnSp>
      <p:pic>
        <p:nvPicPr>
          <p:cNvPr id="92" name="Picture 91"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56061" r="1" b="76666"/>
          <a:stretch/>
        </p:blipFill>
        <p:spPr>
          <a:xfrm>
            <a:off x="7130531" y="2728679"/>
            <a:ext cx="361975" cy="572171"/>
          </a:xfrm>
          <a:prstGeom prst="rect">
            <a:avLst/>
          </a:prstGeom>
        </p:spPr>
      </p:pic>
      <p:cxnSp>
        <p:nvCxnSpPr>
          <p:cNvPr id="93" name="Straight Connector 92"/>
          <p:cNvCxnSpPr/>
          <p:nvPr/>
        </p:nvCxnSpPr>
        <p:spPr>
          <a:xfrm flipH="1" flipV="1">
            <a:off x="6776862" y="1814488"/>
            <a:ext cx="353669" cy="228684"/>
          </a:xfrm>
          <a:prstGeom prst="line">
            <a:avLst/>
          </a:prstGeom>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7024162" y="3335235"/>
            <a:ext cx="1844885" cy="769441"/>
          </a:xfrm>
          <a:prstGeom prst="rect">
            <a:avLst/>
          </a:prstGeom>
          <a:noFill/>
        </p:spPr>
        <p:txBody>
          <a:bodyPr wrap="square" rtlCol="0">
            <a:spAutoFit/>
          </a:bodyPr>
          <a:lstStyle/>
          <a:p>
            <a:pPr algn="r" rtl="0"/>
            <a:r>
              <a:rPr lang="nl" sz="2200" b="1" i="0" u="none" baseline="0">
                <a:solidFill>
                  <a:srgbClr val="FF0000"/>
                </a:solidFill>
                <a:latin typeface="Raleway"/>
                <a:cs typeface="Raleway"/>
              </a:rPr>
              <a:t>€ 90 5e tak</a:t>
            </a:r>
          </a:p>
          <a:p>
            <a:pPr algn="r" rtl="0"/>
            <a:endParaRPr lang="nl" sz="2200" b="1" dirty="0">
              <a:solidFill>
                <a:srgbClr val="FF0000"/>
              </a:solidFill>
              <a:latin typeface="Raleway"/>
              <a:cs typeface="Raleway"/>
            </a:endParaRPr>
          </a:p>
        </p:txBody>
      </p:sp>
      <p:cxnSp>
        <p:nvCxnSpPr>
          <p:cNvPr id="95" name="Straight Connector 94"/>
          <p:cNvCxnSpPr/>
          <p:nvPr/>
        </p:nvCxnSpPr>
        <p:spPr>
          <a:xfrm>
            <a:off x="7192875" y="3326914"/>
            <a:ext cx="149083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6373250" y="4574434"/>
            <a:ext cx="1490832" cy="0"/>
          </a:xfrm>
          <a:prstGeom prst="line">
            <a:avLst/>
          </a:prstGeom>
        </p:spPr>
        <p:style>
          <a:lnRef idx="2">
            <a:schemeClr val="accent1"/>
          </a:lnRef>
          <a:fillRef idx="0">
            <a:schemeClr val="accent1"/>
          </a:fillRef>
          <a:effectRef idx="1">
            <a:schemeClr val="accent1"/>
          </a:effectRef>
          <a:fontRef idx="minor">
            <a:schemeClr val="tx1"/>
          </a:fontRef>
        </p:style>
      </p:cxnSp>
      <p:sp>
        <p:nvSpPr>
          <p:cNvPr id="97" name="TextBox 96"/>
          <p:cNvSpPr txBox="1"/>
          <p:nvPr/>
        </p:nvSpPr>
        <p:spPr>
          <a:xfrm>
            <a:off x="7445435" y="2873570"/>
            <a:ext cx="1120282" cy="461665"/>
          </a:xfrm>
          <a:prstGeom prst="rect">
            <a:avLst/>
          </a:prstGeom>
          <a:noFill/>
        </p:spPr>
        <p:txBody>
          <a:bodyPr wrap="square" rtlCol="0">
            <a:spAutoFit/>
          </a:bodyPr>
          <a:lstStyle/>
          <a:p>
            <a:pPr algn="l" rtl="0"/>
            <a:r>
              <a:rPr lang="nl" sz="1200" b="1" i="0" u="none" baseline="0">
                <a:latin typeface="Raleway ExtraBold"/>
                <a:cs typeface="Raleway ExtraBold"/>
              </a:rPr>
              <a:t>Charlotte</a:t>
            </a:r>
          </a:p>
          <a:p>
            <a:pPr algn="l" rtl="0"/>
            <a:r>
              <a:rPr lang="nl" sz="1200" b="1" i="0" u="none" baseline="0">
                <a:latin typeface="Raleway"/>
              </a:rPr>
              <a:t>Ace </a:t>
            </a:r>
            <a:r>
              <a:rPr lang="nl" sz="1200" b="1" i="0" u="none" baseline="0">
                <a:latin typeface="Arial"/>
                <a:cs typeface="Arial"/>
              </a:rPr>
              <a:t>€</a:t>
            </a:r>
            <a:r>
              <a:rPr lang="nl" sz="1200" b="1" i="0" u="none" baseline="0">
                <a:latin typeface="Raleway"/>
              </a:rPr>
              <a:t> 0</a:t>
            </a:r>
          </a:p>
        </p:txBody>
      </p:sp>
      <p:sp>
        <p:nvSpPr>
          <p:cNvPr id="2" name="Rectangle 1"/>
          <p:cNvSpPr/>
          <p:nvPr/>
        </p:nvSpPr>
        <p:spPr>
          <a:xfrm>
            <a:off x="180474" y="1045916"/>
            <a:ext cx="2914524" cy="3231654"/>
          </a:xfrm>
          <a:prstGeom prst="rect">
            <a:avLst/>
          </a:prstGeom>
        </p:spPr>
        <p:txBody>
          <a:bodyPr wrap="square">
            <a:spAutoFit/>
          </a:bodyPr>
          <a:lstStyle/>
          <a:p>
            <a:pPr algn="l" rtl="0"/>
            <a:r>
              <a:rPr lang="nl" sz="1200" b="0" i="0" u="none" baseline="0" dirty="0">
                <a:latin typeface="Arvo" panose="02000000000000000000" pitchFamily="2" charset="0"/>
              </a:rPr>
              <a:t>Wanneer </a:t>
            </a:r>
            <a:r>
              <a:rPr lang="nl-NL" sz="1200" b="0" i="0" u="none" baseline="0" dirty="0">
                <a:latin typeface="Arvo" panose="02000000000000000000" pitchFamily="2" charset="0"/>
              </a:rPr>
              <a:t>je je </a:t>
            </a:r>
            <a:r>
              <a:rPr lang="nl" sz="1200" b="0" i="0" u="none" baseline="0" dirty="0">
                <a:latin typeface="Arvo" panose="02000000000000000000" pitchFamily="2" charset="0"/>
              </a:rPr>
              <a:t>he</a:t>
            </a:r>
            <a:r>
              <a:rPr lang="nl-NL" sz="1200" b="0" i="0" u="none" baseline="0" dirty="0" err="1">
                <a:latin typeface="Arvo" panose="02000000000000000000" pitchFamily="2" charset="0"/>
              </a:rPr>
              <a:t>bt</a:t>
            </a:r>
            <a:r>
              <a:rPr lang="nl-NL" sz="1200" b="0" i="0" u="none" baseline="0" dirty="0">
                <a:latin typeface="Arvo" panose="02000000000000000000" pitchFamily="2" charset="0"/>
              </a:rPr>
              <a:t> </a:t>
            </a:r>
            <a:r>
              <a:rPr lang="nl" sz="1200" b="0" i="0" u="none" baseline="0" dirty="0">
                <a:latin typeface="Arvo" panose="02000000000000000000" pitchFamily="2" charset="0"/>
              </a:rPr>
              <a:t>gekwalificeerd als Ace Prime of hoger, verdien </a:t>
            </a:r>
            <a:r>
              <a:rPr lang="nl-NL" sz="1200" b="0" i="0" u="none" baseline="0" dirty="0">
                <a:latin typeface="Arvo" panose="02000000000000000000" pitchFamily="2" charset="0"/>
              </a:rPr>
              <a:t>je</a:t>
            </a:r>
            <a:r>
              <a:rPr lang="nl" sz="1200" b="0" i="0" u="none" baseline="0" dirty="0">
                <a:latin typeface="Arvo" panose="02000000000000000000" pitchFamily="2" charset="0"/>
              </a:rPr>
              <a:t> elke maand de ontwikkelingsbonus op:</a:t>
            </a:r>
          </a:p>
          <a:p>
            <a:pPr marL="171450" indent="-171450" algn="l" rtl="0">
              <a:buFont typeface="Arial" panose="020B0604020202020204" pitchFamily="34" charset="0"/>
              <a:buChar char="•"/>
            </a:pPr>
            <a:r>
              <a:rPr lang="nl" sz="1200" b="0" i="0" u="none" baseline="0" dirty="0">
                <a:latin typeface="Arvo" panose="02000000000000000000" pitchFamily="2" charset="0"/>
              </a:rPr>
              <a:t>Elke tak in </a:t>
            </a:r>
            <a:r>
              <a:rPr lang="nl-NL" sz="1200" b="0" i="0" u="none" baseline="0" dirty="0">
                <a:latin typeface="Arvo" panose="02000000000000000000" pitchFamily="2" charset="0"/>
              </a:rPr>
              <a:t>jouw </a:t>
            </a:r>
            <a:r>
              <a:rPr lang="nl" sz="1200" b="0" i="0" u="none" baseline="0" dirty="0">
                <a:latin typeface="Arvo" panose="02000000000000000000" pitchFamily="2" charset="0"/>
              </a:rPr>
              <a:t>persoonlijke groep met ten minste één gekwalificeerde Ace+. Dit bedrag is gebaseerd op hun betaald-als titel of </a:t>
            </a:r>
            <a:r>
              <a:rPr lang="nl-NL" sz="1200" b="0" i="0" u="none" baseline="0" dirty="0">
                <a:latin typeface="Arvo" panose="02000000000000000000" pitchFamily="2" charset="0"/>
              </a:rPr>
              <a:t>jouw</a:t>
            </a:r>
            <a:r>
              <a:rPr lang="nl" sz="1200" b="0" i="0" u="none" baseline="0" dirty="0">
                <a:latin typeface="Arvo" panose="02000000000000000000" pitchFamily="2" charset="0"/>
              </a:rPr>
              <a:t> betaald-</a:t>
            </a:r>
            <a:r>
              <a:rPr lang="nl-NL" sz="1200" b="0" i="0" u="none" baseline="0" dirty="0">
                <a:latin typeface="Arvo" panose="02000000000000000000" pitchFamily="2" charset="0"/>
              </a:rPr>
              <a:t>als</a:t>
            </a:r>
            <a:r>
              <a:rPr lang="nl" sz="1200" b="0" i="0" u="none" baseline="0" dirty="0">
                <a:latin typeface="Arvo" panose="02000000000000000000" pitchFamily="2" charset="0"/>
              </a:rPr>
              <a:t>titel, welke lager is.</a:t>
            </a:r>
          </a:p>
          <a:p>
            <a:pPr algn="l" rtl="0"/>
            <a:r>
              <a:rPr lang="nl" sz="1200" b="0" i="0" u="none" baseline="0" dirty="0">
                <a:latin typeface="Arvo" panose="02000000000000000000" pitchFamily="2" charset="0"/>
              </a:rPr>
              <a:t>    </a:t>
            </a:r>
            <a:r>
              <a:rPr lang="nl" sz="1200" b="0" i="0" u="sng" baseline="0" dirty="0">
                <a:latin typeface="Arvo" panose="02000000000000000000" pitchFamily="2" charset="0"/>
              </a:rPr>
              <a:t>EN</a:t>
            </a:r>
          </a:p>
          <a:p>
            <a:pPr marL="171450" indent="-171450" algn="l" rtl="0">
              <a:buFont typeface="Arial" panose="020B0604020202020204" pitchFamily="34" charset="0"/>
              <a:buChar char="•"/>
            </a:pPr>
            <a:r>
              <a:rPr lang="nl" sz="1200" b="0" i="0" u="none" baseline="0" dirty="0">
                <a:latin typeface="Arvo" panose="02000000000000000000" pitchFamily="2" charset="0"/>
              </a:rPr>
              <a:t>Elke tak in </a:t>
            </a:r>
            <a:r>
              <a:rPr lang="nl-NL" sz="1200" b="0" i="0" u="none" baseline="0" dirty="0">
                <a:latin typeface="Arvo" panose="02000000000000000000" pitchFamily="2" charset="0"/>
              </a:rPr>
              <a:t>jouw</a:t>
            </a:r>
            <a:r>
              <a:rPr lang="nl" sz="1200" b="0" i="0" u="none" baseline="0" dirty="0">
                <a:latin typeface="Arvo" panose="02000000000000000000" pitchFamily="2" charset="0"/>
              </a:rPr>
              <a:t> organisatie met ten minste één 1e generatie IBO die wordt betaald als </a:t>
            </a:r>
            <a:r>
              <a:rPr lang="nl" sz="1200" b="1" i="0" u="none" baseline="0" dirty="0">
                <a:latin typeface="Arvo" panose="02000000000000000000" pitchFamily="2" charset="0"/>
              </a:rPr>
              <a:t>Ace Royal</a:t>
            </a:r>
            <a:r>
              <a:rPr lang="nl" sz="1200" b="0" i="0" u="none" baseline="0" dirty="0">
                <a:latin typeface="Arvo" panose="02000000000000000000" pitchFamily="2" charset="0"/>
              </a:rPr>
              <a:t> of hoger in die maand, waar dan ook in die tak. Het bedrag is </a:t>
            </a:r>
            <a:r>
              <a:rPr lang="nl" sz="1200" b="0" i="0" u="none" baseline="0" dirty="0">
                <a:latin typeface="Arvo" panose="02000000000000000000" pitchFamily="2" charset="0"/>
                <a:cs typeface="Arial"/>
              </a:rPr>
              <a:t>€</a:t>
            </a:r>
            <a:r>
              <a:rPr lang="nl" sz="1200" b="0" i="0" u="none" baseline="0" dirty="0">
                <a:latin typeface="Arvo" panose="02000000000000000000" pitchFamily="2" charset="0"/>
              </a:rPr>
              <a:t> 90 wanneer </a:t>
            </a:r>
            <a:r>
              <a:rPr lang="nl-NL" sz="1200" b="0" i="0" u="none" baseline="0" dirty="0">
                <a:latin typeface="Arvo" panose="02000000000000000000" pitchFamily="2" charset="0"/>
              </a:rPr>
              <a:t>je je </a:t>
            </a:r>
            <a:r>
              <a:rPr lang="nl" sz="1200" b="0" i="0" u="none" baseline="0" dirty="0">
                <a:latin typeface="Arvo" panose="02000000000000000000" pitchFamily="2" charset="0"/>
              </a:rPr>
              <a:t>he</a:t>
            </a:r>
            <a:r>
              <a:rPr lang="nl-NL" sz="1200" b="0" i="0" u="none" baseline="0" dirty="0" err="1">
                <a:latin typeface="Arvo" panose="02000000000000000000" pitchFamily="2" charset="0"/>
              </a:rPr>
              <a:t>bt</a:t>
            </a:r>
            <a:r>
              <a:rPr lang="nl-NL" sz="1200" b="0" i="0" u="none" baseline="0" dirty="0">
                <a:latin typeface="Arvo" panose="02000000000000000000" pitchFamily="2" charset="0"/>
              </a:rPr>
              <a:t> </a:t>
            </a:r>
            <a:r>
              <a:rPr lang="nl" sz="1200" b="0" i="0" u="none" baseline="0" dirty="0">
                <a:latin typeface="Arvo" panose="02000000000000000000" pitchFamily="2" charset="0"/>
              </a:rPr>
              <a:t>gekwalificeerd als Ace Royal of hoger, of gelijk aan </a:t>
            </a:r>
            <a:r>
              <a:rPr lang="nl-NL" sz="1200" b="0" i="0" u="none" baseline="0" dirty="0">
                <a:latin typeface="Arvo" panose="02000000000000000000" pitchFamily="2" charset="0"/>
              </a:rPr>
              <a:t>jouw</a:t>
            </a:r>
            <a:r>
              <a:rPr lang="nl" sz="1200" b="0" i="0" u="none" baseline="0" dirty="0">
                <a:latin typeface="Arvo" panose="02000000000000000000" pitchFamily="2" charset="0"/>
              </a:rPr>
              <a:t> eigen titel van Ace Prime – Ace Elite.</a:t>
            </a:r>
            <a:endParaRPr lang="nl" sz="1200" b="1" dirty="0">
              <a:latin typeface="Arvo" panose="02000000000000000000" pitchFamily="2" charset="0"/>
            </a:endParaRPr>
          </a:p>
        </p:txBody>
      </p:sp>
      <p:pic>
        <p:nvPicPr>
          <p:cNvPr id="65" name="Picture 64" descr="Icon_IBO.eps"/>
          <p:cNvPicPr>
            <a:picLocks noChangeAspect="1"/>
          </p:cNvPicPr>
          <p:nvPr/>
        </p:nvPicPr>
        <p:blipFill rotWithShape="1">
          <a:blip r:embed="rId4">
            <a:extLst>
              <a:ext uri="{28A0092B-C50C-407E-A947-70E740481C1C}">
                <a14:useLocalDpi xmlns:a14="http://schemas.microsoft.com/office/drawing/2010/main" val="0"/>
              </a:ext>
            </a:extLst>
          </a:blip>
          <a:srcRect r="56400" b="75841"/>
          <a:stretch/>
        </p:blipFill>
        <p:spPr>
          <a:xfrm>
            <a:off x="3972622" y="1135354"/>
            <a:ext cx="468276" cy="714433"/>
          </a:xfrm>
          <a:prstGeom prst="rect">
            <a:avLst/>
          </a:prstGeom>
        </p:spPr>
      </p:pic>
      <p:pic>
        <p:nvPicPr>
          <p:cNvPr id="66" name="Picture 65" descr="Icon_IBO.eps"/>
          <p:cNvPicPr>
            <a:picLocks noChangeAspect="1"/>
          </p:cNvPicPr>
          <p:nvPr/>
        </p:nvPicPr>
        <p:blipFill rotWithShape="1">
          <a:blip r:embed="rId4">
            <a:extLst>
              <a:ext uri="{28A0092B-C50C-407E-A947-70E740481C1C}">
                <a14:useLocalDpi xmlns:a14="http://schemas.microsoft.com/office/drawing/2010/main" val="0"/>
              </a:ext>
            </a:extLst>
          </a:blip>
          <a:srcRect l="49808" r="1062" b="75841"/>
          <a:stretch/>
        </p:blipFill>
        <p:spPr>
          <a:xfrm>
            <a:off x="4457833" y="1118724"/>
            <a:ext cx="525708" cy="711787"/>
          </a:xfrm>
          <a:prstGeom prst="rect">
            <a:avLst/>
          </a:prstGeom>
        </p:spPr>
      </p:pic>
      <p:pic>
        <p:nvPicPr>
          <p:cNvPr id="67" name="Picture 66" descr="Icon_IBO.eps"/>
          <p:cNvPicPr>
            <a:picLocks noChangeAspect="1"/>
          </p:cNvPicPr>
          <p:nvPr/>
        </p:nvPicPr>
        <p:blipFill rotWithShape="1">
          <a:blip r:embed="rId4">
            <a:extLst>
              <a:ext uri="{28A0092B-C50C-407E-A947-70E740481C1C}">
                <a14:useLocalDpi xmlns:a14="http://schemas.microsoft.com/office/drawing/2010/main" val="0"/>
              </a:ext>
            </a:extLst>
          </a:blip>
          <a:srcRect r="56400" b="75841"/>
          <a:stretch/>
        </p:blipFill>
        <p:spPr>
          <a:xfrm>
            <a:off x="5829306" y="1116078"/>
            <a:ext cx="468276" cy="714433"/>
          </a:xfrm>
          <a:prstGeom prst="rect">
            <a:avLst/>
          </a:prstGeom>
        </p:spPr>
      </p:pic>
      <p:pic>
        <p:nvPicPr>
          <p:cNvPr id="69" name="Picture 68" descr="Icon_IBO.eps"/>
          <p:cNvPicPr>
            <a:picLocks noChangeAspect="1"/>
          </p:cNvPicPr>
          <p:nvPr/>
        </p:nvPicPr>
        <p:blipFill rotWithShape="1">
          <a:blip r:embed="rId4">
            <a:extLst>
              <a:ext uri="{28A0092B-C50C-407E-A947-70E740481C1C}">
                <a14:useLocalDpi xmlns:a14="http://schemas.microsoft.com/office/drawing/2010/main" val="0"/>
              </a:ext>
            </a:extLst>
          </a:blip>
          <a:srcRect r="56400" b="75841"/>
          <a:stretch/>
        </p:blipFill>
        <p:spPr>
          <a:xfrm>
            <a:off x="3284708" y="3043052"/>
            <a:ext cx="362861" cy="553605"/>
          </a:xfrm>
          <a:prstGeom prst="rect">
            <a:avLst/>
          </a:prstGeom>
        </p:spPr>
      </p:pic>
      <p:pic>
        <p:nvPicPr>
          <p:cNvPr id="75" name="Picture 74" descr="Icon_IBO.eps"/>
          <p:cNvPicPr>
            <a:picLocks noChangeAspect="1"/>
          </p:cNvPicPr>
          <p:nvPr/>
        </p:nvPicPr>
        <p:blipFill rotWithShape="1">
          <a:blip r:embed="rId4">
            <a:extLst>
              <a:ext uri="{28A0092B-C50C-407E-A947-70E740481C1C}">
                <a14:useLocalDpi xmlns:a14="http://schemas.microsoft.com/office/drawing/2010/main" val="0"/>
              </a:ext>
            </a:extLst>
          </a:blip>
          <a:srcRect l="49808" r="1062" b="75841"/>
          <a:stretch/>
        </p:blipFill>
        <p:spPr>
          <a:xfrm>
            <a:off x="3867327" y="2597792"/>
            <a:ext cx="407365" cy="551555"/>
          </a:xfrm>
          <a:prstGeom prst="rect">
            <a:avLst/>
          </a:prstGeom>
        </p:spPr>
      </p:pic>
      <p:pic>
        <p:nvPicPr>
          <p:cNvPr id="79" name="Picture 78" descr="Icon_IBO.eps"/>
          <p:cNvPicPr>
            <a:picLocks noChangeAspect="1"/>
          </p:cNvPicPr>
          <p:nvPr/>
        </p:nvPicPr>
        <p:blipFill rotWithShape="1">
          <a:blip r:embed="rId4">
            <a:extLst>
              <a:ext uri="{28A0092B-C50C-407E-A947-70E740481C1C}">
                <a14:useLocalDpi xmlns:a14="http://schemas.microsoft.com/office/drawing/2010/main" val="0"/>
              </a:ext>
            </a:extLst>
          </a:blip>
          <a:srcRect r="56400" b="75841"/>
          <a:stretch/>
        </p:blipFill>
        <p:spPr>
          <a:xfrm>
            <a:off x="6460081" y="3925305"/>
            <a:ext cx="362861" cy="553605"/>
          </a:xfrm>
          <a:prstGeom prst="rect">
            <a:avLst/>
          </a:prstGeom>
        </p:spPr>
      </p:pic>
      <p:pic>
        <p:nvPicPr>
          <p:cNvPr id="87" name="Picture 86" descr="Icon_IBO.eps"/>
          <p:cNvPicPr>
            <a:picLocks noChangeAspect="1"/>
          </p:cNvPicPr>
          <p:nvPr/>
        </p:nvPicPr>
        <p:blipFill rotWithShape="1">
          <a:blip r:embed="rId4">
            <a:extLst>
              <a:ext uri="{28A0092B-C50C-407E-A947-70E740481C1C}">
                <a14:useLocalDpi xmlns:a14="http://schemas.microsoft.com/office/drawing/2010/main" val="0"/>
              </a:ext>
            </a:extLst>
          </a:blip>
          <a:srcRect l="49808" r="1062" b="75841"/>
          <a:stretch/>
        </p:blipFill>
        <p:spPr>
          <a:xfrm>
            <a:off x="5714788" y="3508129"/>
            <a:ext cx="407365" cy="551555"/>
          </a:xfrm>
          <a:prstGeom prst="rect">
            <a:avLst/>
          </a:prstGeom>
        </p:spPr>
      </p:pic>
      <p:pic>
        <p:nvPicPr>
          <p:cNvPr id="98" name="Picture 97" descr="Icon_IBO.eps"/>
          <p:cNvPicPr>
            <a:picLocks noChangeAspect="1"/>
          </p:cNvPicPr>
          <p:nvPr/>
        </p:nvPicPr>
        <p:blipFill rotWithShape="1">
          <a:blip r:embed="rId4">
            <a:extLst>
              <a:ext uri="{28A0092B-C50C-407E-A947-70E740481C1C}">
                <a14:useLocalDpi xmlns:a14="http://schemas.microsoft.com/office/drawing/2010/main" val="0"/>
              </a:ext>
            </a:extLst>
          </a:blip>
          <a:srcRect l="49808" r="1062" b="75841"/>
          <a:stretch/>
        </p:blipFill>
        <p:spPr>
          <a:xfrm>
            <a:off x="6349517" y="2299144"/>
            <a:ext cx="407365" cy="551555"/>
          </a:xfrm>
          <a:prstGeom prst="rect">
            <a:avLst/>
          </a:prstGeom>
        </p:spPr>
      </p:pic>
      <p:pic>
        <p:nvPicPr>
          <p:cNvPr id="99" name="Picture 98" descr="Icon_IBO.eps"/>
          <p:cNvPicPr>
            <a:picLocks noChangeAspect="1"/>
          </p:cNvPicPr>
          <p:nvPr/>
        </p:nvPicPr>
        <p:blipFill rotWithShape="1">
          <a:blip r:embed="rId4">
            <a:extLst>
              <a:ext uri="{28A0092B-C50C-407E-A947-70E740481C1C}">
                <a14:useLocalDpi xmlns:a14="http://schemas.microsoft.com/office/drawing/2010/main" val="0"/>
              </a:ext>
            </a:extLst>
          </a:blip>
          <a:srcRect r="56400" b="75841"/>
          <a:stretch/>
        </p:blipFill>
        <p:spPr>
          <a:xfrm>
            <a:off x="6425732" y="3058432"/>
            <a:ext cx="362861" cy="553605"/>
          </a:xfrm>
          <a:prstGeom prst="rect">
            <a:avLst/>
          </a:prstGeom>
        </p:spPr>
      </p:pic>
      <p:pic>
        <p:nvPicPr>
          <p:cNvPr id="100" name="Picture 99" descr="Icon_IBO.eps"/>
          <p:cNvPicPr>
            <a:picLocks noChangeAspect="1"/>
          </p:cNvPicPr>
          <p:nvPr/>
        </p:nvPicPr>
        <p:blipFill rotWithShape="1">
          <a:blip r:embed="rId4">
            <a:extLst>
              <a:ext uri="{28A0092B-C50C-407E-A947-70E740481C1C}">
                <a14:useLocalDpi xmlns:a14="http://schemas.microsoft.com/office/drawing/2010/main" val="0"/>
              </a:ext>
            </a:extLst>
          </a:blip>
          <a:srcRect l="49808" r="1062" b="75841"/>
          <a:stretch/>
        </p:blipFill>
        <p:spPr>
          <a:xfrm>
            <a:off x="7094502" y="1939264"/>
            <a:ext cx="407365" cy="551555"/>
          </a:xfrm>
          <a:prstGeom prst="rect">
            <a:avLst/>
          </a:prstGeom>
        </p:spPr>
      </p:pic>
      <p:pic>
        <p:nvPicPr>
          <p:cNvPr id="101" name="Picture 100" descr="Icon_IBO.eps"/>
          <p:cNvPicPr>
            <a:picLocks noChangeAspect="1"/>
          </p:cNvPicPr>
          <p:nvPr/>
        </p:nvPicPr>
        <p:blipFill rotWithShape="1">
          <a:blip r:embed="rId4">
            <a:extLst>
              <a:ext uri="{28A0092B-C50C-407E-A947-70E740481C1C}">
                <a14:useLocalDpi xmlns:a14="http://schemas.microsoft.com/office/drawing/2010/main" val="0"/>
              </a:ext>
            </a:extLst>
          </a:blip>
          <a:srcRect r="56400" b="75841"/>
          <a:stretch/>
        </p:blipFill>
        <p:spPr>
          <a:xfrm>
            <a:off x="7791323" y="2285435"/>
            <a:ext cx="362861" cy="553605"/>
          </a:xfrm>
          <a:prstGeom prst="rect">
            <a:avLst/>
          </a:prstGeom>
        </p:spPr>
      </p:pic>
      <p:pic>
        <p:nvPicPr>
          <p:cNvPr id="102" name="Picture 101" descr="Icon_IBO.eps"/>
          <p:cNvPicPr>
            <a:picLocks noChangeAspect="1"/>
          </p:cNvPicPr>
          <p:nvPr/>
        </p:nvPicPr>
        <p:blipFill rotWithShape="1">
          <a:blip r:embed="rId4">
            <a:extLst>
              <a:ext uri="{28A0092B-C50C-407E-A947-70E740481C1C}">
                <a14:useLocalDpi xmlns:a14="http://schemas.microsoft.com/office/drawing/2010/main" val="0"/>
              </a:ext>
            </a:extLst>
          </a:blip>
          <a:srcRect r="56400" b="75841"/>
          <a:stretch/>
        </p:blipFill>
        <p:spPr>
          <a:xfrm>
            <a:off x="5802018" y="2014646"/>
            <a:ext cx="362861" cy="553605"/>
          </a:xfrm>
          <a:prstGeom prst="rect">
            <a:avLst/>
          </a:prstGeom>
        </p:spPr>
      </p:pic>
      <p:sp>
        <p:nvSpPr>
          <p:cNvPr id="6" name="Rectangle 5"/>
          <p:cNvSpPr/>
          <p:nvPr/>
        </p:nvSpPr>
        <p:spPr>
          <a:xfrm>
            <a:off x="524930" y="4194682"/>
            <a:ext cx="2006600" cy="923330"/>
          </a:xfrm>
          <a:prstGeom prst="rect">
            <a:avLst/>
          </a:prstGeom>
        </p:spPr>
        <p:txBody>
          <a:bodyPr wrap="square">
            <a:spAutoFit/>
          </a:bodyPr>
          <a:lstStyle/>
          <a:p>
            <a:pPr algn="l" rtl="0">
              <a:lnSpc>
                <a:spcPct val="150000"/>
              </a:lnSpc>
            </a:pPr>
            <a:r>
              <a:rPr lang="nl" sz="1200" b="0" i="0" u="none" baseline="0">
                <a:latin typeface="Arvo"/>
                <a:cs typeface="Arvo"/>
              </a:rPr>
              <a:t>Reguliere IBO's </a:t>
            </a:r>
          </a:p>
          <a:p>
            <a:pPr algn="l" rtl="0">
              <a:lnSpc>
                <a:spcPct val="150000"/>
              </a:lnSpc>
            </a:pPr>
            <a:r>
              <a:rPr lang="nl" sz="1200" b="0" i="0" u="none" baseline="0">
                <a:latin typeface="Arvo"/>
                <a:cs typeface="Arvo"/>
              </a:rPr>
              <a:t>Voor Ace Royal en hoger </a:t>
            </a:r>
          </a:p>
          <a:p>
            <a:pPr algn="l" rtl="0">
              <a:lnSpc>
                <a:spcPct val="150000"/>
              </a:lnSpc>
            </a:pPr>
            <a:r>
              <a:rPr lang="nl" sz="1200" b="0" i="0" u="none" baseline="0">
                <a:latin typeface="Arvo"/>
                <a:cs typeface="Arvo"/>
              </a:rPr>
              <a:t>Ace tot Ace Elite</a:t>
            </a:r>
          </a:p>
        </p:txBody>
      </p:sp>
      <p:sp>
        <p:nvSpPr>
          <p:cNvPr id="10" name="Rectangle 9"/>
          <p:cNvSpPr/>
          <p:nvPr/>
        </p:nvSpPr>
        <p:spPr>
          <a:xfrm>
            <a:off x="332999" y="4288916"/>
            <a:ext cx="217332" cy="21733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sp>
        <p:nvSpPr>
          <p:cNvPr id="103" name="Rectangle 102"/>
          <p:cNvSpPr/>
          <p:nvPr/>
        </p:nvSpPr>
        <p:spPr>
          <a:xfrm>
            <a:off x="332999" y="4566768"/>
            <a:ext cx="217332" cy="217332"/>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sp>
        <p:nvSpPr>
          <p:cNvPr id="104" name="Rectangle 103"/>
          <p:cNvSpPr/>
          <p:nvPr/>
        </p:nvSpPr>
        <p:spPr>
          <a:xfrm>
            <a:off x="332999" y="4844366"/>
            <a:ext cx="217332" cy="217332"/>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pic>
        <p:nvPicPr>
          <p:cNvPr id="61" name="Picture 60"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51365" t="78721"/>
          <a:stretch/>
        </p:blipFill>
        <p:spPr>
          <a:xfrm>
            <a:off x="5638284" y="4246449"/>
            <a:ext cx="503708" cy="655969"/>
          </a:xfrm>
          <a:prstGeom prst="rect">
            <a:avLst/>
          </a:prstGeom>
        </p:spPr>
      </p:pic>
      <p:sp>
        <p:nvSpPr>
          <p:cNvPr id="59" name="TextBox 58"/>
          <p:cNvSpPr txBox="1"/>
          <p:nvPr/>
        </p:nvSpPr>
        <p:spPr>
          <a:xfrm>
            <a:off x="7260127" y="3647127"/>
            <a:ext cx="1717364" cy="830997"/>
          </a:xfrm>
          <a:prstGeom prst="rect">
            <a:avLst/>
          </a:prstGeom>
          <a:noFill/>
        </p:spPr>
        <p:txBody>
          <a:bodyPr wrap="square" rtlCol="0">
            <a:spAutoFit/>
          </a:bodyPr>
          <a:lstStyle/>
          <a:p>
            <a:pPr algn="l" rtl="0"/>
            <a:r>
              <a:rPr lang="nl-NL" sz="1200" b="0" i="0" u="none" baseline="0" dirty="0">
                <a:latin typeface="Raleway ExtraBold"/>
                <a:cs typeface="Raleway ExtraBold"/>
              </a:rPr>
              <a:t>Jij</a:t>
            </a:r>
            <a:r>
              <a:rPr lang="nl" sz="1200" b="0" i="0" u="none" baseline="0" dirty="0">
                <a:latin typeface="Raleway ExtraBold"/>
                <a:cs typeface="Raleway ExtraBold"/>
              </a:rPr>
              <a:t> verdient € 90, maar George zal de </a:t>
            </a:r>
          </a:p>
          <a:p>
            <a:pPr algn="l" rtl="0"/>
            <a:r>
              <a:rPr lang="nl" sz="1200" b="0" i="0" u="none" baseline="0" dirty="0">
                <a:latin typeface="Raleway ExtraBold"/>
                <a:cs typeface="Raleway ExtraBold"/>
              </a:rPr>
              <a:t>€ 27 verdienen van Charlotte</a:t>
            </a:r>
          </a:p>
        </p:txBody>
      </p:sp>
      <p:pic>
        <p:nvPicPr>
          <p:cNvPr id="63" name="Picture 62"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12512" t="78880" r="56399" b="-2237"/>
          <a:stretch/>
        </p:blipFill>
        <p:spPr>
          <a:xfrm>
            <a:off x="6415550" y="1104033"/>
            <a:ext cx="584036" cy="723611"/>
          </a:xfrm>
          <a:prstGeom prst="rect">
            <a:avLst/>
          </a:prstGeom>
        </p:spPr>
      </p:pic>
      <p:sp>
        <p:nvSpPr>
          <p:cNvPr id="68" name="Freeform 67"/>
          <p:cNvSpPr/>
          <p:nvPr/>
        </p:nvSpPr>
        <p:spPr>
          <a:xfrm>
            <a:off x="3094997" y="915399"/>
            <a:ext cx="4006441" cy="3686787"/>
          </a:xfrm>
          <a:custGeom>
            <a:avLst/>
            <a:gdLst>
              <a:gd name="connsiteX0" fmla="*/ 1776334 w 4107305"/>
              <a:gd name="connsiteY0" fmla="*/ 0 h 3717561"/>
              <a:gd name="connsiteX1" fmla="*/ 1776334 w 4107305"/>
              <a:gd name="connsiteY1" fmla="*/ 0 h 3717561"/>
              <a:gd name="connsiteX2" fmla="*/ 1671403 w 4107305"/>
              <a:gd name="connsiteY2" fmla="*/ 37475 h 3717561"/>
              <a:gd name="connsiteX3" fmla="*/ 1626433 w 4107305"/>
              <a:gd name="connsiteY3" fmla="*/ 44970 h 3717561"/>
              <a:gd name="connsiteX4" fmla="*/ 1603947 w 4107305"/>
              <a:gd name="connsiteY4" fmla="*/ 52465 h 3717561"/>
              <a:gd name="connsiteX5" fmla="*/ 1543987 w 4107305"/>
              <a:gd name="connsiteY5" fmla="*/ 59961 h 3717561"/>
              <a:gd name="connsiteX6" fmla="*/ 1521502 w 4107305"/>
              <a:gd name="connsiteY6" fmla="*/ 67456 h 3717561"/>
              <a:gd name="connsiteX7" fmla="*/ 1469036 w 4107305"/>
              <a:gd name="connsiteY7" fmla="*/ 82446 h 3717561"/>
              <a:gd name="connsiteX8" fmla="*/ 1416570 w 4107305"/>
              <a:gd name="connsiteY8" fmla="*/ 104931 h 3717561"/>
              <a:gd name="connsiteX9" fmla="*/ 1364105 w 4107305"/>
              <a:gd name="connsiteY9" fmla="*/ 119921 h 3717561"/>
              <a:gd name="connsiteX10" fmla="*/ 1281659 w 4107305"/>
              <a:gd name="connsiteY10" fmla="*/ 157397 h 3717561"/>
              <a:gd name="connsiteX11" fmla="*/ 1259174 w 4107305"/>
              <a:gd name="connsiteY11" fmla="*/ 172387 h 3717561"/>
              <a:gd name="connsiteX12" fmla="*/ 1236688 w 4107305"/>
              <a:gd name="connsiteY12" fmla="*/ 179882 h 3717561"/>
              <a:gd name="connsiteX13" fmla="*/ 1199213 w 4107305"/>
              <a:gd name="connsiteY13" fmla="*/ 194872 h 3717561"/>
              <a:gd name="connsiteX14" fmla="*/ 1154243 w 4107305"/>
              <a:gd name="connsiteY14" fmla="*/ 209862 h 3717561"/>
              <a:gd name="connsiteX15" fmla="*/ 1116767 w 4107305"/>
              <a:gd name="connsiteY15" fmla="*/ 217357 h 3717561"/>
              <a:gd name="connsiteX16" fmla="*/ 1071797 w 4107305"/>
              <a:gd name="connsiteY16" fmla="*/ 232347 h 3717561"/>
              <a:gd name="connsiteX17" fmla="*/ 996846 w 4107305"/>
              <a:gd name="connsiteY17" fmla="*/ 254833 h 3717561"/>
              <a:gd name="connsiteX18" fmla="*/ 974361 w 4107305"/>
              <a:gd name="connsiteY18" fmla="*/ 269823 h 3717561"/>
              <a:gd name="connsiteX19" fmla="*/ 944380 w 4107305"/>
              <a:gd name="connsiteY19" fmla="*/ 277318 h 3717561"/>
              <a:gd name="connsiteX20" fmla="*/ 876925 w 4107305"/>
              <a:gd name="connsiteY20" fmla="*/ 307298 h 3717561"/>
              <a:gd name="connsiteX21" fmla="*/ 854439 w 4107305"/>
              <a:gd name="connsiteY21" fmla="*/ 314793 h 3717561"/>
              <a:gd name="connsiteX22" fmla="*/ 839449 w 4107305"/>
              <a:gd name="connsiteY22" fmla="*/ 329784 h 3717561"/>
              <a:gd name="connsiteX23" fmla="*/ 824459 w 4107305"/>
              <a:gd name="connsiteY23" fmla="*/ 352269 h 3717561"/>
              <a:gd name="connsiteX24" fmla="*/ 801974 w 4107305"/>
              <a:gd name="connsiteY24" fmla="*/ 382249 h 3717561"/>
              <a:gd name="connsiteX25" fmla="*/ 764498 w 4107305"/>
              <a:gd name="connsiteY25" fmla="*/ 449705 h 3717561"/>
              <a:gd name="connsiteX26" fmla="*/ 734518 w 4107305"/>
              <a:gd name="connsiteY26" fmla="*/ 464695 h 3717561"/>
              <a:gd name="connsiteX27" fmla="*/ 689547 w 4107305"/>
              <a:gd name="connsiteY27" fmla="*/ 472190 h 3717561"/>
              <a:gd name="connsiteX28" fmla="*/ 667062 w 4107305"/>
              <a:gd name="connsiteY28" fmla="*/ 479685 h 3717561"/>
              <a:gd name="connsiteX29" fmla="*/ 637082 w 4107305"/>
              <a:gd name="connsiteY29" fmla="*/ 487180 h 3717561"/>
              <a:gd name="connsiteX30" fmla="*/ 614597 w 4107305"/>
              <a:gd name="connsiteY30" fmla="*/ 502170 h 3717561"/>
              <a:gd name="connsiteX31" fmla="*/ 592111 w 4107305"/>
              <a:gd name="connsiteY31" fmla="*/ 509665 h 3717561"/>
              <a:gd name="connsiteX32" fmla="*/ 577121 w 4107305"/>
              <a:gd name="connsiteY32" fmla="*/ 524656 h 3717561"/>
              <a:gd name="connsiteX33" fmla="*/ 562131 w 4107305"/>
              <a:gd name="connsiteY33" fmla="*/ 569626 h 3717561"/>
              <a:gd name="connsiteX34" fmla="*/ 517161 w 4107305"/>
              <a:gd name="connsiteY34" fmla="*/ 607102 h 3717561"/>
              <a:gd name="connsiteX35" fmla="*/ 509666 w 4107305"/>
              <a:gd name="connsiteY35" fmla="*/ 629587 h 3717561"/>
              <a:gd name="connsiteX36" fmla="*/ 494675 w 4107305"/>
              <a:gd name="connsiteY36" fmla="*/ 644577 h 3717561"/>
              <a:gd name="connsiteX37" fmla="*/ 479685 w 4107305"/>
              <a:gd name="connsiteY37" fmla="*/ 689547 h 3717561"/>
              <a:gd name="connsiteX38" fmla="*/ 472190 w 4107305"/>
              <a:gd name="connsiteY38" fmla="*/ 712033 h 3717561"/>
              <a:gd name="connsiteX39" fmla="*/ 457200 w 4107305"/>
              <a:gd name="connsiteY39" fmla="*/ 734518 h 3717561"/>
              <a:gd name="connsiteX40" fmla="*/ 442210 w 4107305"/>
              <a:gd name="connsiteY40" fmla="*/ 779488 h 3717561"/>
              <a:gd name="connsiteX41" fmla="*/ 427220 w 4107305"/>
              <a:gd name="connsiteY41" fmla="*/ 794479 h 3717561"/>
              <a:gd name="connsiteX42" fmla="*/ 412229 w 4107305"/>
              <a:gd name="connsiteY42" fmla="*/ 824459 h 3717561"/>
              <a:gd name="connsiteX43" fmla="*/ 397239 w 4107305"/>
              <a:gd name="connsiteY43" fmla="*/ 869429 h 3717561"/>
              <a:gd name="connsiteX44" fmla="*/ 382249 w 4107305"/>
              <a:gd name="connsiteY44" fmla="*/ 891915 h 3717561"/>
              <a:gd name="connsiteX45" fmla="*/ 359764 w 4107305"/>
              <a:gd name="connsiteY45" fmla="*/ 944380 h 3717561"/>
              <a:gd name="connsiteX46" fmla="*/ 344774 w 4107305"/>
              <a:gd name="connsiteY46" fmla="*/ 996846 h 3717561"/>
              <a:gd name="connsiteX47" fmla="*/ 329784 w 4107305"/>
              <a:gd name="connsiteY47" fmla="*/ 1041816 h 3717561"/>
              <a:gd name="connsiteX48" fmla="*/ 322288 w 4107305"/>
              <a:gd name="connsiteY48" fmla="*/ 1064302 h 3717561"/>
              <a:gd name="connsiteX49" fmla="*/ 314793 w 4107305"/>
              <a:gd name="connsiteY49" fmla="*/ 1086787 h 3717561"/>
              <a:gd name="connsiteX50" fmla="*/ 269823 w 4107305"/>
              <a:gd name="connsiteY50" fmla="*/ 1109272 h 3717561"/>
              <a:gd name="connsiteX51" fmla="*/ 247338 w 4107305"/>
              <a:gd name="connsiteY51" fmla="*/ 1124262 h 3717561"/>
              <a:gd name="connsiteX52" fmla="*/ 232347 w 4107305"/>
              <a:gd name="connsiteY52" fmla="*/ 1206708 h 3717561"/>
              <a:gd name="connsiteX53" fmla="*/ 217357 w 4107305"/>
              <a:gd name="connsiteY53" fmla="*/ 1229193 h 3717561"/>
              <a:gd name="connsiteX54" fmla="*/ 202367 w 4107305"/>
              <a:gd name="connsiteY54" fmla="*/ 1281659 h 3717561"/>
              <a:gd name="connsiteX55" fmla="*/ 187377 w 4107305"/>
              <a:gd name="connsiteY55" fmla="*/ 1326629 h 3717561"/>
              <a:gd name="connsiteX56" fmla="*/ 179882 w 4107305"/>
              <a:gd name="connsiteY56" fmla="*/ 1356610 h 3717561"/>
              <a:gd name="connsiteX57" fmla="*/ 164892 w 4107305"/>
              <a:gd name="connsiteY57" fmla="*/ 1379095 h 3717561"/>
              <a:gd name="connsiteX58" fmla="*/ 157397 w 4107305"/>
              <a:gd name="connsiteY58" fmla="*/ 1401580 h 3717561"/>
              <a:gd name="connsiteX59" fmla="*/ 127416 w 4107305"/>
              <a:gd name="connsiteY59" fmla="*/ 1439056 h 3717561"/>
              <a:gd name="connsiteX60" fmla="*/ 119921 w 4107305"/>
              <a:gd name="connsiteY60" fmla="*/ 1491521 h 3717561"/>
              <a:gd name="connsiteX61" fmla="*/ 104931 w 4107305"/>
              <a:gd name="connsiteY61" fmla="*/ 1514006 h 3717561"/>
              <a:gd name="connsiteX62" fmla="*/ 97436 w 4107305"/>
              <a:gd name="connsiteY62" fmla="*/ 1536492 h 3717561"/>
              <a:gd name="connsiteX63" fmla="*/ 82446 w 4107305"/>
              <a:gd name="connsiteY63" fmla="*/ 1596452 h 3717561"/>
              <a:gd name="connsiteX64" fmla="*/ 74951 w 4107305"/>
              <a:gd name="connsiteY64" fmla="*/ 1626433 h 3717561"/>
              <a:gd name="connsiteX65" fmla="*/ 67456 w 4107305"/>
              <a:gd name="connsiteY65" fmla="*/ 1671403 h 3717561"/>
              <a:gd name="connsiteX66" fmla="*/ 52466 w 4107305"/>
              <a:gd name="connsiteY66" fmla="*/ 1768839 h 3717561"/>
              <a:gd name="connsiteX67" fmla="*/ 44970 w 4107305"/>
              <a:gd name="connsiteY67" fmla="*/ 1791325 h 3717561"/>
              <a:gd name="connsiteX68" fmla="*/ 37475 w 4107305"/>
              <a:gd name="connsiteY68" fmla="*/ 1903751 h 3717561"/>
              <a:gd name="connsiteX69" fmla="*/ 29980 w 4107305"/>
              <a:gd name="connsiteY69" fmla="*/ 1941226 h 3717561"/>
              <a:gd name="connsiteX70" fmla="*/ 22485 w 4107305"/>
              <a:gd name="connsiteY70" fmla="*/ 2068643 h 3717561"/>
              <a:gd name="connsiteX71" fmla="*/ 7495 w 4107305"/>
              <a:gd name="connsiteY71" fmla="*/ 2278505 h 3717561"/>
              <a:gd name="connsiteX72" fmla="*/ 0 w 4107305"/>
              <a:gd name="connsiteY72" fmla="*/ 2465882 h 3717561"/>
              <a:gd name="connsiteX73" fmla="*/ 22485 w 4107305"/>
              <a:gd name="connsiteY73" fmla="*/ 2630774 h 3717561"/>
              <a:gd name="connsiteX74" fmla="*/ 44970 w 4107305"/>
              <a:gd name="connsiteY74" fmla="*/ 2645764 h 3717561"/>
              <a:gd name="connsiteX75" fmla="*/ 67456 w 4107305"/>
              <a:gd name="connsiteY75" fmla="*/ 2653259 h 3717561"/>
              <a:gd name="connsiteX76" fmla="*/ 134911 w 4107305"/>
              <a:gd name="connsiteY76" fmla="*/ 2683239 h 3717561"/>
              <a:gd name="connsiteX77" fmla="*/ 142407 w 4107305"/>
              <a:gd name="connsiteY77" fmla="*/ 2765685 h 3717561"/>
              <a:gd name="connsiteX78" fmla="*/ 224852 w 4107305"/>
              <a:gd name="connsiteY78" fmla="*/ 2788170 h 3717561"/>
              <a:gd name="connsiteX79" fmla="*/ 382249 w 4107305"/>
              <a:gd name="connsiteY79" fmla="*/ 2780675 h 3717561"/>
              <a:gd name="connsiteX80" fmla="*/ 412229 w 4107305"/>
              <a:gd name="connsiteY80" fmla="*/ 2773180 h 3717561"/>
              <a:gd name="connsiteX81" fmla="*/ 517161 w 4107305"/>
              <a:gd name="connsiteY81" fmla="*/ 2765685 h 3717561"/>
              <a:gd name="connsiteX82" fmla="*/ 554636 w 4107305"/>
              <a:gd name="connsiteY82" fmla="*/ 2758190 h 3717561"/>
              <a:gd name="connsiteX83" fmla="*/ 577121 w 4107305"/>
              <a:gd name="connsiteY83" fmla="*/ 2750695 h 3717561"/>
              <a:gd name="connsiteX84" fmla="*/ 637082 w 4107305"/>
              <a:gd name="connsiteY84" fmla="*/ 2743200 h 3717561"/>
              <a:gd name="connsiteX85" fmla="*/ 659567 w 4107305"/>
              <a:gd name="connsiteY85" fmla="*/ 2735705 h 3717561"/>
              <a:gd name="connsiteX86" fmla="*/ 801974 w 4107305"/>
              <a:gd name="connsiteY86" fmla="*/ 2720715 h 3717561"/>
              <a:gd name="connsiteX87" fmla="*/ 861934 w 4107305"/>
              <a:gd name="connsiteY87" fmla="*/ 2705725 h 3717561"/>
              <a:gd name="connsiteX88" fmla="*/ 974361 w 4107305"/>
              <a:gd name="connsiteY88" fmla="*/ 2690734 h 3717561"/>
              <a:gd name="connsiteX89" fmla="*/ 1056807 w 4107305"/>
              <a:gd name="connsiteY89" fmla="*/ 2698229 h 3717561"/>
              <a:gd name="connsiteX90" fmla="*/ 1274164 w 4107305"/>
              <a:gd name="connsiteY90" fmla="*/ 2705725 h 3717561"/>
              <a:gd name="connsiteX91" fmla="*/ 1319134 w 4107305"/>
              <a:gd name="connsiteY91" fmla="*/ 2720715 h 3717561"/>
              <a:gd name="connsiteX92" fmla="*/ 1364105 w 4107305"/>
              <a:gd name="connsiteY92" fmla="*/ 2728210 h 3717561"/>
              <a:gd name="connsiteX93" fmla="*/ 1386590 w 4107305"/>
              <a:gd name="connsiteY93" fmla="*/ 2735705 h 3717561"/>
              <a:gd name="connsiteX94" fmla="*/ 1521502 w 4107305"/>
              <a:gd name="connsiteY94" fmla="*/ 2750695 h 3717561"/>
              <a:gd name="connsiteX95" fmla="*/ 1761344 w 4107305"/>
              <a:gd name="connsiteY95" fmla="*/ 2758190 h 3717561"/>
              <a:gd name="connsiteX96" fmla="*/ 1813810 w 4107305"/>
              <a:gd name="connsiteY96" fmla="*/ 2773180 h 3717561"/>
              <a:gd name="connsiteX97" fmla="*/ 1873770 w 4107305"/>
              <a:gd name="connsiteY97" fmla="*/ 2803161 h 3717561"/>
              <a:gd name="connsiteX98" fmla="*/ 1918741 w 4107305"/>
              <a:gd name="connsiteY98" fmla="*/ 2833141 h 3717561"/>
              <a:gd name="connsiteX99" fmla="*/ 1941226 w 4107305"/>
              <a:gd name="connsiteY99" fmla="*/ 2848131 h 3717561"/>
              <a:gd name="connsiteX100" fmla="*/ 1971207 w 4107305"/>
              <a:gd name="connsiteY100" fmla="*/ 2855626 h 3717561"/>
              <a:gd name="connsiteX101" fmla="*/ 2046157 w 4107305"/>
              <a:gd name="connsiteY101" fmla="*/ 2870616 h 3717561"/>
              <a:gd name="connsiteX102" fmla="*/ 2091128 w 4107305"/>
              <a:gd name="connsiteY102" fmla="*/ 2893102 h 3717561"/>
              <a:gd name="connsiteX103" fmla="*/ 2113613 w 4107305"/>
              <a:gd name="connsiteY103" fmla="*/ 2908092 h 3717561"/>
              <a:gd name="connsiteX104" fmla="*/ 2158584 w 4107305"/>
              <a:gd name="connsiteY104" fmla="*/ 2923082 h 3717561"/>
              <a:gd name="connsiteX105" fmla="*/ 2188564 w 4107305"/>
              <a:gd name="connsiteY105" fmla="*/ 2938072 h 3717561"/>
              <a:gd name="connsiteX106" fmla="*/ 2248525 w 4107305"/>
              <a:gd name="connsiteY106" fmla="*/ 2953062 h 3717561"/>
              <a:gd name="connsiteX107" fmla="*/ 2278505 w 4107305"/>
              <a:gd name="connsiteY107" fmla="*/ 2960557 h 3717561"/>
              <a:gd name="connsiteX108" fmla="*/ 2308485 w 4107305"/>
              <a:gd name="connsiteY108" fmla="*/ 2968052 h 3717561"/>
              <a:gd name="connsiteX109" fmla="*/ 2428407 w 4107305"/>
              <a:gd name="connsiteY109" fmla="*/ 3013023 h 3717561"/>
              <a:gd name="connsiteX110" fmla="*/ 2450892 w 4107305"/>
              <a:gd name="connsiteY110" fmla="*/ 3028013 h 3717561"/>
              <a:gd name="connsiteX111" fmla="*/ 2495862 w 4107305"/>
              <a:gd name="connsiteY111" fmla="*/ 3043003 h 3717561"/>
              <a:gd name="connsiteX112" fmla="*/ 2540833 w 4107305"/>
              <a:gd name="connsiteY112" fmla="*/ 3057993 h 3717561"/>
              <a:gd name="connsiteX113" fmla="*/ 2570813 w 4107305"/>
              <a:gd name="connsiteY113" fmla="*/ 3065488 h 3717561"/>
              <a:gd name="connsiteX114" fmla="*/ 2615784 w 4107305"/>
              <a:gd name="connsiteY114" fmla="*/ 3087974 h 3717561"/>
              <a:gd name="connsiteX115" fmla="*/ 2675744 w 4107305"/>
              <a:gd name="connsiteY115" fmla="*/ 3110459 h 3717561"/>
              <a:gd name="connsiteX116" fmla="*/ 2705725 w 4107305"/>
              <a:gd name="connsiteY116" fmla="*/ 3125449 h 3717561"/>
              <a:gd name="connsiteX117" fmla="*/ 2728210 w 4107305"/>
              <a:gd name="connsiteY117" fmla="*/ 3132944 h 3717561"/>
              <a:gd name="connsiteX118" fmla="*/ 2803161 w 4107305"/>
              <a:gd name="connsiteY118" fmla="*/ 3185410 h 3717561"/>
              <a:gd name="connsiteX119" fmla="*/ 2825646 w 4107305"/>
              <a:gd name="connsiteY119" fmla="*/ 3207895 h 3717561"/>
              <a:gd name="connsiteX120" fmla="*/ 2855626 w 4107305"/>
              <a:gd name="connsiteY120" fmla="*/ 3252865 h 3717561"/>
              <a:gd name="connsiteX121" fmla="*/ 2990538 w 4107305"/>
              <a:gd name="connsiteY121" fmla="*/ 3267856 h 3717561"/>
              <a:gd name="connsiteX122" fmla="*/ 3095469 w 4107305"/>
              <a:gd name="connsiteY122" fmla="*/ 3290341 h 3717561"/>
              <a:gd name="connsiteX123" fmla="*/ 3140439 w 4107305"/>
              <a:gd name="connsiteY123" fmla="*/ 3312826 h 3717561"/>
              <a:gd name="connsiteX124" fmla="*/ 3155429 w 4107305"/>
              <a:gd name="connsiteY124" fmla="*/ 3335311 h 3717561"/>
              <a:gd name="connsiteX125" fmla="*/ 3177915 w 4107305"/>
              <a:gd name="connsiteY125" fmla="*/ 3342806 h 3717561"/>
              <a:gd name="connsiteX126" fmla="*/ 3200400 w 4107305"/>
              <a:gd name="connsiteY126" fmla="*/ 3357797 h 3717561"/>
              <a:gd name="connsiteX127" fmla="*/ 3222885 w 4107305"/>
              <a:gd name="connsiteY127" fmla="*/ 3365292 h 3717561"/>
              <a:gd name="connsiteX128" fmla="*/ 3267856 w 4107305"/>
              <a:gd name="connsiteY128" fmla="*/ 3395272 h 3717561"/>
              <a:gd name="connsiteX129" fmla="*/ 3290341 w 4107305"/>
              <a:gd name="connsiteY129" fmla="*/ 3425252 h 3717561"/>
              <a:gd name="connsiteX130" fmla="*/ 3305331 w 4107305"/>
              <a:gd name="connsiteY130" fmla="*/ 3440243 h 3717561"/>
              <a:gd name="connsiteX131" fmla="*/ 3342807 w 4107305"/>
              <a:gd name="connsiteY131" fmla="*/ 3485213 h 3717561"/>
              <a:gd name="connsiteX132" fmla="*/ 3372787 w 4107305"/>
              <a:gd name="connsiteY132" fmla="*/ 3507698 h 3717561"/>
              <a:gd name="connsiteX133" fmla="*/ 3402767 w 4107305"/>
              <a:gd name="connsiteY133" fmla="*/ 3575154 h 3717561"/>
              <a:gd name="connsiteX134" fmla="*/ 3417757 w 4107305"/>
              <a:gd name="connsiteY134" fmla="*/ 3642610 h 3717561"/>
              <a:gd name="connsiteX135" fmla="*/ 3432747 w 4107305"/>
              <a:gd name="connsiteY135" fmla="*/ 3665095 h 3717561"/>
              <a:gd name="connsiteX136" fmla="*/ 3455233 w 4107305"/>
              <a:gd name="connsiteY136" fmla="*/ 3672590 h 3717561"/>
              <a:gd name="connsiteX137" fmla="*/ 3515193 w 4107305"/>
              <a:gd name="connsiteY137" fmla="*/ 3695075 h 3717561"/>
              <a:gd name="connsiteX138" fmla="*/ 3537679 w 4107305"/>
              <a:gd name="connsiteY138" fmla="*/ 3702570 h 3717561"/>
              <a:gd name="connsiteX139" fmla="*/ 3680085 w 4107305"/>
              <a:gd name="connsiteY139" fmla="*/ 3717561 h 3717561"/>
              <a:gd name="connsiteX140" fmla="*/ 3859967 w 4107305"/>
              <a:gd name="connsiteY140" fmla="*/ 3702570 h 3717561"/>
              <a:gd name="connsiteX141" fmla="*/ 3889947 w 4107305"/>
              <a:gd name="connsiteY141" fmla="*/ 3695075 h 3717561"/>
              <a:gd name="connsiteX142" fmla="*/ 3912433 w 4107305"/>
              <a:gd name="connsiteY142" fmla="*/ 3687580 h 3717561"/>
              <a:gd name="connsiteX143" fmla="*/ 3957403 w 4107305"/>
              <a:gd name="connsiteY143" fmla="*/ 3680085 h 3717561"/>
              <a:gd name="connsiteX144" fmla="*/ 3987384 w 4107305"/>
              <a:gd name="connsiteY144" fmla="*/ 3665095 h 3717561"/>
              <a:gd name="connsiteX145" fmla="*/ 4032354 w 4107305"/>
              <a:gd name="connsiteY145" fmla="*/ 3635115 h 3717561"/>
              <a:gd name="connsiteX146" fmla="*/ 4039849 w 4107305"/>
              <a:gd name="connsiteY146" fmla="*/ 3612629 h 3717561"/>
              <a:gd name="connsiteX147" fmla="*/ 4047344 w 4107305"/>
              <a:gd name="connsiteY147" fmla="*/ 3575154 h 3717561"/>
              <a:gd name="connsiteX148" fmla="*/ 4062334 w 4107305"/>
              <a:gd name="connsiteY148" fmla="*/ 3537679 h 3717561"/>
              <a:gd name="connsiteX149" fmla="*/ 4069829 w 4107305"/>
              <a:gd name="connsiteY149" fmla="*/ 3515193 h 3717561"/>
              <a:gd name="connsiteX150" fmla="*/ 4077325 w 4107305"/>
              <a:gd name="connsiteY150" fmla="*/ 3455233 h 3717561"/>
              <a:gd name="connsiteX151" fmla="*/ 4092315 w 4107305"/>
              <a:gd name="connsiteY151" fmla="*/ 3260361 h 3717561"/>
              <a:gd name="connsiteX152" fmla="*/ 4099810 w 4107305"/>
              <a:gd name="connsiteY152" fmla="*/ 3222885 h 3717561"/>
              <a:gd name="connsiteX153" fmla="*/ 4107305 w 4107305"/>
              <a:gd name="connsiteY153" fmla="*/ 3102964 h 3717561"/>
              <a:gd name="connsiteX154" fmla="*/ 4107305 w 4107305"/>
              <a:gd name="connsiteY154" fmla="*/ 2750695 h 3717561"/>
              <a:gd name="connsiteX155" fmla="*/ 4099810 w 4107305"/>
              <a:gd name="connsiteY155" fmla="*/ 2660754 h 3717561"/>
              <a:gd name="connsiteX156" fmla="*/ 4092315 w 4107305"/>
              <a:gd name="connsiteY156" fmla="*/ 2638269 h 3717561"/>
              <a:gd name="connsiteX157" fmla="*/ 4077325 w 4107305"/>
              <a:gd name="connsiteY157" fmla="*/ 2578308 h 3717561"/>
              <a:gd name="connsiteX158" fmla="*/ 4062334 w 4107305"/>
              <a:gd name="connsiteY158" fmla="*/ 2488367 h 3717561"/>
              <a:gd name="connsiteX159" fmla="*/ 4047344 w 4107305"/>
              <a:gd name="connsiteY159" fmla="*/ 2458387 h 3717561"/>
              <a:gd name="connsiteX160" fmla="*/ 4032354 w 4107305"/>
              <a:gd name="connsiteY160" fmla="*/ 2405921 h 3717561"/>
              <a:gd name="connsiteX161" fmla="*/ 4009869 w 4107305"/>
              <a:gd name="connsiteY161" fmla="*/ 2338465 h 3717561"/>
              <a:gd name="connsiteX162" fmla="*/ 3994879 w 4107305"/>
              <a:gd name="connsiteY162" fmla="*/ 2315980 h 3717561"/>
              <a:gd name="connsiteX163" fmla="*/ 3972393 w 4107305"/>
              <a:gd name="connsiteY163" fmla="*/ 2263515 h 3717561"/>
              <a:gd name="connsiteX164" fmla="*/ 3964898 w 4107305"/>
              <a:gd name="connsiteY164" fmla="*/ 2158584 h 3717561"/>
              <a:gd name="connsiteX165" fmla="*/ 3942413 w 4107305"/>
              <a:gd name="connsiteY165" fmla="*/ 2091128 h 3717561"/>
              <a:gd name="connsiteX166" fmla="*/ 3927423 w 4107305"/>
              <a:gd name="connsiteY166" fmla="*/ 2008682 h 3717561"/>
              <a:gd name="connsiteX167" fmla="*/ 3919928 w 4107305"/>
              <a:gd name="connsiteY167" fmla="*/ 1978702 h 3717561"/>
              <a:gd name="connsiteX168" fmla="*/ 3897443 w 4107305"/>
              <a:gd name="connsiteY168" fmla="*/ 1791325 h 3717561"/>
              <a:gd name="connsiteX169" fmla="*/ 3889947 w 4107305"/>
              <a:gd name="connsiteY169" fmla="*/ 1701384 h 3717561"/>
              <a:gd name="connsiteX170" fmla="*/ 3882452 w 4107305"/>
              <a:gd name="connsiteY170" fmla="*/ 1648918 h 3717561"/>
              <a:gd name="connsiteX171" fmla="*/ 3867462 w 4107305"/>
              <a:gd name="connsiteY171" fmla="*/ 1506511 h 3717561"/>
              <a:gd name="connsiteX172" fmla="*/ 3852472 w 4107305"/>
              <a:gd name="connsiteY172" fmla="*/ 1476531 h 3717561"/>
              <a:gd name="connsiteX173" fmla="*/ 3844977 w 4107305"/>
              <a:gd name="connsiteY173" fmla="*/ 1454046 h 3717561"/>
              <a:gd name="connsiteX174" fmla="*/ 3829987 w 4107305"/>
              <a:gd name="connsiteY174" fmla="*/ 1431561 h 3717561"/>
              <a:gd name="connsiteX175" fmla="*/ 3814997 w 4107305"/>
              <a:gd name="connsiteY175" fmla="*/ 1401580 h 3717561"/>
              <a:gd name="connsiteX176" fmla="*/ 3807502 w 4107305"/>
              <a:gd name="connsiteY176" fmla="*/ 1356610 h 3717561"/>
              <a:gd name="connsiteX177" fmla="*/ 3785016 w 4107305"/>
              <a:gd name="connsiteY177" fmla="*/ 1326629 h 3717561"/>
              <a:gd name="connsiteX178" fmla="*/ 3770026 w 4107305"/>
              <a:gd name="connsiteY178" fmla="*/ 1304144 h 3717561"/>
              <a:gd name="connsiteX179" fmla="*/ 3755036 w 4107305"/>
              <a:gd name="connsiteY179" fmla="*/ 1236688 h 3717561"/>
              <a:gd name="connsiteX180" fmla="*/ 3732551 w 4107305"/>
              <a:gd name="connsiteY180" fmla="*/ 1214203 h 3717561"/>
              <a:gd name="connsiteX181" fmla="*/ 3725056 w 4107305"/>
              <a:gd name="connsiteY181" fmla="*/ 1191718 h 3717561"/>
              <a:gd name="connsiteX182" fmla="*/ 3695075 w 4107305"/>
              <a:gd name="connsiteY182" fmla="*/ 1169233 h 3717561"/>
              <a:gd name="connsiteX183" fmla="*/ 3672590 w 4107305"/>
              <a:gd name="connsiteY183" fmla="*/ 1146747 h 3717561"/>
              <a:gd name="connsiteX184" fmla="*/ 3657600 w 4107305"/>
              <a:gd name="connsiteY184" fmla="*/ 1124262 h 3717561"/>
              <a:gd name="connsiteX185" fmla="*/ 3620125 w 4107305"/>
              <a:gd name="connsiteY185" fmla="*/ 1034321 h 3717561"/>
              <a:gd name="connsiteX186" fmla="*/ 3597639 w 4107305"/>
              <a:gd name="connsiteY186" fmla="*/ 1019331 h 3717561"/>
              <a:gd name="connsiteX187" fmla="*/ 3567659 w 4107305"/>
              <a:gd name="connsiteY187" fmla="*/ 1011836 h 3717561"/>
              <a:gd name="connsiteX188" fmla="*/ 3507698 w 4107305"/>
              <a:gd name="connsiteY188" fmla="*/ 959370 h 3717561"/>
              <a:gd name="connsiteX189" fmla="*/ 3500203 w 4107305"/>
              <a:gd name="connsiteY189" fmla="*/ 929390 h 3717561"/>
              <a:gd name="connsiteX190" fmla="*/ 3455233 w 4107305"/>
              <a:gd name="connsiteY190" fmla="*/ 869429 h 3717561"/>
              <a:gd name="connsiteX191" fmla="*/ 3417757 w 4107305"/>
              <a:gd name="connsiteY191" fmla="*/ 801974 h 3717561"/>
              <a:gd name="connsiteX192" fmla="*/ 3410262 w 4107305"/>
              <a:gd name="connsiteY192" fmla="*/ 771993 h 3717561"/>
              <a:gd name="connsiteX193" fmla="*/ 3395272 w 4107305"/>
              <a:gd name="connsiteY193" fmla="*/ 749508 h 3717561"/>
              <a:gd name="connsiteX194" fmla="*/ 3387777 w 4107305"/>
              <a:gd name="connsiteY194" fmla="*/ 674557 h 3717561"/>
              <a:gd name="connsiteX195" fmla="*/ 3380282 w 4107305"/>
              <a:gd name="connsiteY195" fmla="*/ 644577 h 3717561"/>
              <a:gd name="connsiteX196" fmla="*/ 3365292 w 4107305"/>
              <a:gd name="connsiteY196" fmla="*/ 524656 h 3717561"/>
              <a:gd name="connsiteX197" fmla="*/ 3350302 w 4107305"/>
              <a:gd name="connsiteY197" fmla="*/ 487180 h 3717561"/>
              <a:gd name="connsiteX198" fmla="*/ 3327816 w 4107305"/>
              <a:gd name="connsiteY198" fmla="*/ 277318 h 3717561"/>
              <a:gd name="connsiteX199" fmla="*/ 3305331 w 4107305"/>
              <a:gd name="connsiteY199" fmla="*/ 262328 h 3717561"/>
              <a:gd name="connsiteX200" fmla="*/ 3275351 w 4107305"/>
              <a:gd name="connsiteY200" fmla="*/ 224852 h 3717561"/>
              <a:gd name="connsiteX201" fmla="*/ 3252866 w 4107305"/>
              <a:gd name="connsiteY201" fmla="*/ 209862 h 3717561"/>
              <a:gd name="connsiteX202" fmla="*/ 3222885 w 4107305"/>
              <a:gd name="connsiteY202" fmla="*/ 172387 h 3717561"/>
              <a:gd name="connsiteX203" fmla="*/ 3185410 w 4107305"/>
              <a:gd name="connsiteY203" fmla="*/ 134911 h 3717561"/>
              <a:gd name="connsiteX204" fmla="*/ 3117954 w 4107305"/>
              <a:gd name="connsiteY204" fmla="*/ 119921 h 3717561"/>
              <a:gd name="connsiteX205" fmla="*/ 3065488 w 4107305"/>
              <a:gd name="connsiteY205" fmla="*/ 112426 h 3717561"/>
              <a:gd name="connsiteX206" fmla="*/ 2833141 w 4107305"/>
              <a:gd name="connsiteY206" fmla="*/ 104931 h 3717561"/>
              <a:gd name="connsiteX207" fmla="*/ 2518347 w 4107305"/>
              <a:gd name="connsiteY207" fmla="*/ 112426 h 3717561"/>
              <a:gd name="connsiteX208" fmla="*/ 2443397 w 4107305"/>
              <a:gd name="connsiteY208" fmla="*/ 127416 h 3717561"/>
              <a:gd name="connsiteX209" fmla="*/ 2136098 w 4107305"/>
              <a:gd name="connsiteY209" fmla="*/ 112426 h 3717561"/>
              <a:gd name="connsiteX210" fmla="*/ 2113613 w 4107305"/>
              <a:gd name="connsiteY210" fmla="*/ 104931 h 3717561"/>
              <a:gd name="connsiteX211" fmla="*/ 2061147 w 4107305"/>
              <a:gd name="connsiteY211" fmla="*/ 89941 h 3717561"/>
              <a:gd name="connsiteX212" fmla="*/ 2053652 w 4107305"/>
              <a:gd name="connsiteY212" fmla="*/ 67456 h 3717561"/>
              <a:gd name="connsiteX213" fmla="*/ 1963711 w 4107305"/>
              <a:gd name="connsiteY213" fmla="*/ 37475 h 3717561"/>
              <a:gd name="connsiteX214" fmla="*/ 1821305 w 4107305"/>
              <a:gd name="connsiteY214" fmla="*/ 22485 h 3717561"/>
              <a:gd name="connsiteX215" fmla="*/ 1798820 w 4107305"/>
              <a:gd name="connsiteY215" fmla="*/ 14990 h 3717561"/>
              <a:gd name="connsiteX216" fmla="*/ 1768839 w 4107305"/>
              <a:gd name="connsiteY216" fmla="*/ 7495 h 3717561"/>
              <a:gd name="connsiteX217" fmla="*/ 1776334 w 4107305"/>
              <a:gd name="connsiteY217" fmla="*/ 0 h 3717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4107305" h="3717561">
                <a:moveTo>
                  <a:pt x="1776334" y="0"/>
                </a:moveTo>
                <a:lnTo>
                  <a:pt x="1776334" y="0"/>
                </a:lnTo>
                <a:cubicBezTo>
                  <a:pt x="1772062" y="1602"/>
                  <a:pt x="1684450" y="35301"/>
                  <a:pt x="1671403" y="37475"/>
                </a:cubicBezTo>
                <a:cubicBezTo>
                  <a:pt x="1656413" y="39973"/>
                  <a:pt x="1641268" y="41673"/>
                  <a:pt x="1626433" y="44970"/>
                </a:cubicBezTo>
                <a:cubicBezTo>
                  <a:pt x="1618720" y="46684"/>
                  <a:pt x="1611720" y="51052"/>
                  <a:pt x="1603947" y="52465"/>
                </a:cubicBezTo>
                <a:cubicBezTo>
                  <a:pt x="1584130" y="56068"/>
                  <a:pt x="1563974" y="57462"/>
                  <a:pt x="1543987" y="59961"/>
                </a:cubicBezTo>
                <a:cubicBezTo>
                  <a:pt x="1536492" y="62459"/>
                  <a:pt x="1529098" y="65286"/>
                  <a:pt x="1521502" y="67456"/>
                </a:cubicBezTo>
                <a:cubicBezTo>
                  <a:pt x="1502484" y="72890"/>
                  <a:pt x="1487008" y="74744"/>
                  <a:pt x="1469036" y="82446"/>
                </a:cubicBezTo>
                <a:cubicBezTo>
                  <a:pt x="1429059" y="99579"/>
                  <a:pt x="1451728" y="94886"/>
                  <a:pt x="1416570" y="104931"/>
                </a:cubicBezTo>
                <a:cubicBezTo>
                  <a:pt x="1408580" y="107214"/>
                  <a:pt x="1373618" y="114636"/>
                  <a:pt x="1364105" y="119921"/>
                </a:cubicBezTo>
                <a:cubicBezTo>
                  <a:pt x="1291169" y="160442"/>
                  <a:pt x="1349079" y="143913"/>
                  <a:pt x="1281659" y="157397"/>
                </a:cubicBezTo>
                <a:cubicBezTo>
                  <a:pt x="1274164" y="162394"/>
                  <a:pt x="1267231" y="168359"/>
                  <a:pt x="1259174" y="172387"/>
                </a:cubicBezTo>
                <a:cubicBezTo>
                  <a:pt x="1252107" y="175920"/>
                  <a:pt x="1244086" y="177108"/>
                  <a:pt x="1236688" y="179882"/>
                </a:cubicBezTo>
                <a:cubicBezTo>
                  <a:pt x="1224091" y="184606"/>
                  <a:pt x="1211857" y="190274"/>
                  <a:pt x="1199213" y="194872"/>
                </a:cubicBezTo>
                <a:cubicBezTo>
                  <a:pt x="1184363" y="200272"/>
                  <a:pt x="1169737" y="206763"/>
                  <a:pt x="1154243" y="209862"/>
                </a:cubicBezTo>
                <a:cubicBezTo>
                  <a:pt x="1141751" y="212360"/>
                  <a:pt x="1129058" y="214005"/>
                  <a:pt x="1116767" y="217357"/>
                </a:cubicBezTo>
                <a:cubicBezTo>
                  <a:pt x="1101523" y="221514"/>
                  <a:pt x="1071797" y="232347"/>
                  <a:pt x="1071797" y="232347"/>
                </a:cubicBezTo>
                <a:cubicBezTo>
                  <a:pt x="1021198" y="266080"/>
                  <a:pt x="1084535" y="228526"/>
                  <a:pt x="996846" y="254833"/>
                </a:cubicBezTo>
                <a:cubicBezTo>
                  <a:pt x="988218" y="257421"/>
                  <a:pt x="982641" y="266275"/>
                  <a:pt x="974361" y="269823"/>
                </a:cubicBezTo>
                <a:cubicBezTo>
                  <a:pt x="964893" y="273881"/>
                  <a:pt x="954374" y="274820"/>
                  <a:pt x="944380" y="277318"/>
                </a:cubicBezTo>
                <a:cubicBezTo>
                  <a:pt x="908748" y="301072"/>
                  <a:pt x="930440" y="289460"/>
                  <a:pt x="876925" y="307298"/>
                </a:cubicBezTo>
                <a:lnTo>
                  <a:pt x="854439" y="314793"/>
                </a:lnTo>
                <a:cubicBezTo>
                  <a:pt x="849442" y="319790"/>
                  <a:pt x="843863" y="324266"/>
                  <a:pt x="839449" y="329784"/>
                </a:cubicBezTo>
                <a:cubicBezTo>
                  <a:pt x="833822" y="336818"/>
                  <a:pt x="829695" y="344939"/>
                  <a:pt x="824459" y="352269"/>
                </a:cubicBezTo>
                <a:cubicBezTo>
                  <a:pt x="817198" y="362434"/>
                  <a:pt x="809469" y="372256"/>
                  <a:pt x="801974" y="382249"/>
                </a:cubicBezTo>
                <a:cubicBezTo>
                  <a:pt x="789903" y="418462"/>
                  <a:pt x="793951" y="428668"/>
                  <a:pt x="764498" y="449705"/>
                </a:cubicBezTo>
                <a:cubicBezTo>
                  <a:pt x="755406" y="456199"/>
                  <a:pt x="745220" y="461485"/>
                  <a:pt x="734518" y="464695"/>
                </a:cubicBezTo>
                <a:cubicBezTo>
                  <a:pt x="719962" y="469062"/>
                  <a:pt x="704537" y="469692"/>
                  <a:pt x="689547" y="472190"/>
                </a:cubicBezTo>
                <a:cubicBezTo>
                  <a:pt x="682052" y="474688"/>
                  <a:pt x="674658" y="477515"/>
                  <a:pt x="667062" y="479685"/>
                </a:cubicBezTo>
                <a:cubicBezTo>
                  <a:pt x="657157" y="482515"/>
                  <a:pt x="646550" y="483122"/>
                  <a:pt x="637082" y="487180"/>
                </a:cubicBezTo>
                <a:cubicBezTo>
                  <a:pt x="628802" y="490728"/>
                  <a:pt x="622654" y="498142"/>
                  <a:pt x="614597" y="502170"/>
                </a:cubicBezTo>
                <a:cubicBezTo>
                  <a:pt x="607530" y="505703"/>
                  <a:pt x="599606" y="507167"/>
                  <a:pt x="592111" y="509665"/>
                </a:cubicBezTo>
                <a:cubicBezTo>
                  <a:pt x="587114" y="514662"/>
                  <a:pt x="580281" y="518335"/>
                  <a:pt x="577121" y="524656"/>
                </a:cubicBezTo>
                <a:cubicBezTo>
                  <a:pt x="570055" y="538789"/>
                  <a:pt x="574772" y="560145"/>
                  <a:pt x="562131" y="569626"/>
                </a:cubicBezTo>
                <a:cubicBezTo>
                  <a:pt x="526498" y="596351"/>
                  <a:pt x="540984" y="583278"/>
                  <a:pt x="517161" y="607102"/>
                </a:cubicBezTo>
                <a:cubicBezTo>
                  <a:pt x="514663" y="614597"/>
                  <a:pt x="513731" y="622813"/>
                  <a:pt x="509666" y="629587"/>
                </a:cubicBezTo>
                <a:cubicBezTo>
                  <a:pt x="506030" y="635646"/>
                  <a:pt x="497835" y="638256"/>
                  <a:pt x="494675" y="644577"/>
                </a:cubicBezTo>
                <a:cubicBezTo>
                  <a:pt x="487608" y="658710"/>
                  <a:pt x="484682" y="674557"/>
                  <a:pt x="479685" y="689547"/>
                </a:cubicBezTo>
                <a:cubicBezTo>
                  <a:pt x="477187" y="697042"/>
                  <a:pt x="476573" y="705459"/>
                  <a:pt x="472190" y="712033"/>
                </a:cubicBezTo>
                <a:cubicBezTo>
                  <a:pt x="467193" y="719528"/>
                  <a:pt x="460858" y="726287"/>
                  <a:pt x="457200" y="734518"/>
                </a:cubicBezTo>
                <a:cubicBezTo>
                  <a:pt x="450783" y="748957"/>
                  <a:pt x="453383" y="768315"/>
                  <a:pt x="442210" y="779488"/>
                </a:cubicBezTo>
                <a:cubicBezTo>
                  <a:pt x="437213" y="784485"/>
                  <a:pt x="431140" y="788599"/>
                  <a:pt x="427220" y="794479"/>
                </a:cubicBezTo>
                <a:cubicBezTo>
                  <a:pt x="421022" y="803775"/>
                  <a:pt x="416379" y="814085"/>
                  <a:pt x="412229" y="824459"/>
                </a:cubicBezTo>
                <a:cubicBezTo>
                  <a:pt x="406361" y="839130"/>
                  <a:pt x="406003" y="856282"/>
                  <a:pt x="397239" y="869429"/>
                </a:cubicBezTo>
                <a:lnTo>
                  <a:pt x="382249" y="891915"/>
                </a:lnTo>
                <a:cubicBezTo>
                  <a:pt x="366650" y="954310"/>
                  <a:pt x="385644" y="892620"/>
                  <a:pt x="359764" y="944380"/>
                </a:cubicBezTo>
                <a:cubicBezTo>
                  <a:pt x="353466" y="956975"/>
                  <a:pt x="348376" y="984838"/>
                  <a:pt x="344774" y="996846"/>
                </a:cubicBezTo>
                <a:cubicBezTo>
                  <a:pt x="340234" y="1011980"/>
                  <a:pt x="334781" y="1026826"/>
                  <a:pt x="329784" y="1041816"/>
                </a:cubicBezTo>
                <a:lnTo>
                  <a:pt x="322288" y="1064302"/>
                </a:lnTo>
                <a:cubicBezTo>
                  <a:pt x="319790" y="1071797"/>
                  <a:pt x="321367" y="1082405"/>
                  <a:pt x="314793" y="1086787"/>
                </a:cubicBezTo>
                <a:cubicBezTo>
                  <a:pt x="250354" y="1129746"/>
                  <a:pt x="331884" y="1078241"/>
                  <a:pt x="269823" y="1109272"/>
                </a:cubicBezTo>
                <a:cubicBezTo>
                  <a:pt x="261766" y="1113300"/>
                  <a:pt x="254833" y="1119265"/>
                  <a:pt x="247338" y="1124262"/>
                </a:cubicBezTo>
                <a:cubicBezTo>
                  <a:pt x="244753" y="1144941"/>
                  <a:pt x="243903" y="1183597"/>
                  <a:pt x="232347" y="1206708"/>
                </a:cubicBezTo>
                <a:cubicBezTo>
                  <a:pt x="228318" y="1214765"/>
                  <a:pt x="222354" y="1221698"/>
                  <a:pt x="217357" y="1229193"/>
                </a:cubicBezTo>
                <a:cubicBezTo>
                  <a:pt x="192162" y="1304781"/>
                  <a:pt x="230608" y="1187522"/>
                  <a:pt x="202367" y="1281659"/>
                </a:cubicBezTo>
                <a:cubicBezTo>
                  <a:pt x="197827" y="1296793"/>
                  <a:pt x="191209" y="1311300"/>
                  <a:pt x="187377" y="1326629"/>
                </a:cubicBezTo>
                <a:cubicBezTo>
                  <a:pt x="184879" y="1336623"/>
                  <a:pt x="183940" y="1347142"/>
                  <a:pt x="179882" y="1356610"/>
                </a:cubicBezTo>
                <a:cubicBezTo>
                  <a:pt x="176334" y="1364890"/>
                  <a:pt x="168920" y="1371038"/>
                  <a:pt x="164892" y="1379095"/>
                </a:cubicBezTo>
                <a:cubicBezTo>
                  <a:pt x="161359" y="1386161"/>
                  <a:pt x="160930" y="1394514"/>
                  <a:pt x="157397" y="1401580"/>
                </a:cubicBezTo>
                <a:cubicBezTo>
                  <a:pt x="147942" y="1420490"/>
                  <a:pt x="141359" y="1425113"/>
                  <a:pt x="127416" y="1439056"/>
                </a:cubicBezTo>
                <a:cubicBezTo>
                  <a:pt x="124918" y="1456544"/>
                  <a:pt x="124997" y="1474600"/>
                  <a:pt x="119921" y="1491521"/>
                </a:cubicBezTo>
                <a:cubicBezTo>
                  <a:pt x="117333" y="1500149"/>
                  <a:pt x="108959" y="1505949"/>
                  <a:pt x="104931" y="1514006"/>
                </a:cubicBezTo>
                <a:cubicBezTo>
                  <a:pt x="101398" y="1521073"/>
                  <a:pt x="99515" y="1528870"/>
                  <a:pt x="97436" y="1536492"/>
                </a:cubicBezTo>
                <a:cubicBezTo>
                  <a:pt x="92015" y="1556368"/>
                  <a:pt x="87443" y="1576465"/>
                  <a:pt x="82446" y="1596452"/>
                </a:cubicBezTo>
                <a:cubicBezTo>
                  <a:pt x="79948" y="1606446"/>
                  <a:pt x="76645" y="1616272"/>
                  <a:pt x="74951" y="1626433"/>
                </a:cubicBezTo>
                <a:cubicBezTo>
                  <a:pt x="72453" y="1641423"/>
                  <a:pt x="69605" y="1656359"/>
                  <a:pt x="67456" y="1671403"/>
                </a:cubicBezTo>
                <a:cubicBezTo>
                  <a:pt x="61389" y="1713873"/>
                  <a:pt x="62009" y="1730669"/>
                  <a:pt x="52466" y="1768839"/>
                </a:cubicBezTo>
                <a:cubicBezTo>
                  <a:pt x="50550" y="1776504"/>
                  <a:pt x="47469" y="1783830"/>
                  <a:pt x="44970" y="1791325"/>
                </a:cubicBezTo>
                <a:cubicBezTo>
                  <a:pt x="42472" y="1828800"/>
                  <a:pt x="41212" y="1866379"/>
                  <a:pt x="37475" y="1903751"/>
                </a:cubicBezTo>
                <a:cubicBezTo>
                  <a:pt x="36207" y="1916427"/>
                  <a:pt x="31133" y="1928539"/>
                  <a:pt x="29980" y="1941226"/>
                </a:cubicBezTo>
                <a:cubicBezTo>
                  <a:pt x="26128" y="1983597"/>
                  <a:pt x="25412" y="2026198"/>
                  <a:pt x="22485" y="2068643"/>
                </a:cubicBezTo>
                <a:cubicBezTo>
                  <a:pt x="12435" y="2214376"/>
                  <a:pt x="15841" y="2107419"/>
                  <a:pt x="7495" y="2278505"/>
                </a:cubicBezTo>
                <a:cubicBezTo>
                  <a:pt x="4449" y="2340940"/>
                  <a:pt x="2498" y="2403423"/>
                  <a:pt x="0" y="2465882"/>
                </a:cubicBezTo>
                <a:cubicBezTo>
                  <a:pt x="7495" y="2520846"/>
                  <a:pt x="9031" y="2576958"/>
                  <a:pt x="22485" y="2630774"/>
                </a:cubicBezTo>
                <a:cubicBezTo>
                  <a:pt x="24670" y="2639513"/>
                  <a:pt x="36913" y="2641736"/>
                  <a:pt x="44970" y="2645764"/>
                </a:cubicBezTo>
                <a:cubicBezTo>
                  <a:pt x="52037" y="2649297"/>
                  <a:pt x="60236" y="2650050"/>
                  <a:pt x="67456" y="2653259"/>
                </a:cubicBezTo>
                <a:cubicBezTo>
                  <a:pt x="145515" y="2687951"/>
                  <a:pt x="84259" y="2666355"/>
                  <a:pt x="134911" y="2683239"/>
                </a:cubicBezTo>
                <a:cubicBezTo>
                  <a:pt x="137410" y="2710721"/>
                  <a:pt x="130843" y="2740630"/>
                  <a:pt x="142407" y="2765685"/>
                </a:cubicBezTo>
                <a:cubicBezTo>
                  <a:pt x="148425" y="2778725"/>
                  <a:pt x="218080" y="2787041"/>
                  <a:pt x="224852" y="2788170"/>
                </a:cubicBezTo>
                <a:cubicBezTo>
                  <a:pt x="277318" y="2785672"/>
                  <a:pt x="329891" y="2784864"/>
                  <a:pt x="382249" y="2780675"/>
                </a:cubicBezTo>
                <a:cubicBezTo>
                  <a:pt x="392517" y="2779854"/>
                  <a:pt x="401991" y="2774318"/>
                  <a:pt x="412229" y="2773180"/>
                </a:cubicBezTo>
                <a:cubicBezTo>
                  <a:pt x="447081" y="2769308"/>
                  <a:pt x="482184" y="2768183"/>
                  <a:pt x="517161" y="2765685"/>
                </a:cubicBezTo>
                <a:cubicBezTo>
                  <a:pt x="529653" y="2763187"/>
                  <a:pt x="542277" y="2761280"/>
                  <a:pt x="554636" y="2758190"/>
                </a:cubicBezTo>
                <a:cubicBezTo>
                  <a:pt x="562301" y="2756274"/>
                  <a:pt x="569348" y="2752108"/>
                  <a:pt x="577121" y="2750695"/>
                </a:cubicBezTo>
                <a:cubicBezTo>
                  <a:pt x="596939" y="2747092"/>
                  <a:pt x="617095" y="2745698"/>
                  <a:pt x="637082" y="2743200"/>
                </a:cubicBezTo>
                <a:cubicBezTo>
                  <a:pt x="644577" y="2740702"/>
                  <a:pt x="651902" y="2737621"/>
                  <a:pt x="659567" y="2735705"/>
                </a:cubicBezTo>
                <a:cubicBezTo>
                  <a:pt x="711306" y="2722770"/>
                  <a:pt x="739723" y="2725161"/>
                  <a:pt x="801974" y="2720715"/>
                </a:cubicBezTo>
                <a:cubicBezTo>
                  <a:pt x="821961" y="2715718"/>
                  <a:pt x="841613" y="2709112"/>
                  <a:pt x="861934" y="2705725"/>
                </a:cubicBezTo>
                <a:cubicBezTo>
                  <a:pt x="929221" y="2694509"/>
                  <a:pt x="891801" y="2699907"/>
                  <a:pt x="974361" y="2690734"/>
                </a:cubicBezTo>
                <a:cubicBezTo>
                  <a:pt x="1001843" y="2693232"/>
                  <a:pt x="1029246" y="2696851"/>
                  <a:pt x="1056807" y="2698229"/>
                </a:cubicBezTo>
                <a:cubicBezTo>
                  <a:pt x="1129212" y="2701849"/>
                  <a:pt x="1201933" y="2699534"/>
                  <a:pt x="1274164" y="2705725"/>
                </a:cubicBezTo>
                <a:cubicBezTo>
                  <a:pt x="1289907" y="2707074"/>
                  <a:pt x="1303548" y="2718117"/>
                  <a:pt x="1319134" y="2720715"/>
                </a:cubicBezTo>
                <a:lnTo>
                  <a:pt x="1364105" y="2728210"/>
                </a:lnTo>
                <a:cubicBezTo>
                  <a:pt x="1371600" y="2730708"/>
                  <a:pt x="1378925" y="2733789"/>
                  <a:pt x="1386590" y="2735705"/>
                </a:cubicBezTo>
                <a:cubicBezTo>
                  <a:pt x="1432316" y="2747136"/>
                  <a:pt x="1471944" y="2748492"/>
                  <a:pt x="1521502" y="2750695"/>
                </a:cubicBezTo>
                <a:cubicBezTo>
                  <a:pt x="1601409" y="2754246"/>
                  <a:pt x="1681397" y="2755692"/>
                  <a:pt x="1761344" y="2758190"/>
                </a:cubicBezTo>
                <a:cubicBezTo>
                  <a:pt x="1774065" y="2761370"/>
                  <a:pt x="1800668" y="2767206"/>
                  <a:pt x="1813810" y="2773180"/>
                </a:cubicBezTo>
                <a:cubicBezTo>
                  <a:pt x="1834153" y="2782427"/>
                  <a:pt x="1857969" y="2787360"/>
                  <a:pt x="1873770" y="2803161"/>
                </a:cubicBezTo>
                <a:cubicBezTo>
                  <a:pt x="1916397" y="2845786"/>
                  <a:pt x="1875352" y="2811447"/>
                  <a:pt x="1918741" y="2833141"/>
                </a:cubicBezTo>
                <a:cubicBezTo>
                  <a:pt x="1926798" y="2837169"/>
                  <a:pt x="1932946" y="2844583"/>
                  <a:pt x="1941226" y="2848131"/>
                </a:cubicBezTo>
                <a:cubicBezTo>
                  <a:pt x="1950694" y="2852189"/>
                  <a:pt x="1961302" y="2852796"/>
                  <a:pt x="1971207" y="2855626"/>
                </a:cubicBezTo>
                <a:cubicBezTo>
                  <a:pt x="2023535" y="2870577"/>
                  <a:pt x="1956616" y="2857824"/>
                  <a:pt x="2046157" y="2870616"/>
                </a:cubicBezTo>
                <a:cubicBezTo>
                  <a:pt x="2110604" y="2913579"/>
                  <a:pt x="2029061" y="2862067"/>
                  <a:pt x="2091128" y="2893102"/>
                </a:cubicBezTo>
                <a:cubicBezTo>
                  <a:pt x="2099185" y="2897131"/>
                  <a:pt x="2105381" y="2904434"/>
                  <a:pt x="2113613" y="2908092"/>
                </a:cubicBezTo>
                <a:cubicBezTo>
                  <a:pt x="2128052" y="2914509"/>
                  <a:pt x="2144451" y="2916016"/>
                  <a:pt x="2158584" y="2923082"/>
                </a:cubicBezTo>
                <a:cubicBezTo>
                  <a:pt x="2168577" y="2928079"/>
                  <a:pt x="2177964" y="2934539"/>
                  <a:pt x="2188564" y="2938072"/>
                </a:cubicBezTo>
                <a:cubicBezTo>
                  <a:pt x="2208109" y="2944587"/>
                  <a:pt x="2228538" y="2948065"/>
                  <a:pt x="2248525" y="2953062"/>
                </a:cubicBezTo>
                <a:lnTo>
                  <a:pt x="2278505" y="2960557"/>
                </a:lnTo>
                <a:lnTo>
                  <a:pt x="2308485" y="2968052"/>
                </a:lnTo>
                <a:cubicBezTo>
                  <a:pt x="2397029" y="3012324"/>
                  <a:pt x="2355883" y="3000936"/>
                  <a:pt x="2428407" y="3013023"/>
                </a:cubicBezTo>
                <a:cubicBezTo>
                  <a:pt x="2435902" y="3018020"/>
                  <a:pt x="2442661" y="3024355"/>
                  <a:pt x="2450892" y="3028013"/>
                </a:cubicBezTo>
                <a:cubicBezTo>
                  <a:pt x="2465331" y="3034430"/>
                  <a:pt x="2480872" y="3038006"/>
                  <a:pt x="2495862" y="3043003"/>
                </a:cubicBezTo>
                <a:lnTo>
                  <a:pt x="2540833" y="3057993"/>
                </a:lnTo>
                <a:cubicBezTo>
                  <a:pt x="2550826" y="3060491"/>
                  <a:pt x="2560908" y="3062658"/>
                  <a:pt x="2570813" y="3065488"/>
                </a:cubicBezTo>
                <a:cubicBezTo>
                  <a:pt x="2614766" y="3078047"/>
                  <a:pt x="2571990" y="3066077"/>
                  <a:pt x="2615784" y="3087974"/>
                </a:cubicBezTo>
                <a:cubicBezTo>
                  <a:pt x="2677893" y="3119028"/>
                  <a:pt x="2630337" y="3090999"/>
                  <a:pt x="2675744" y="3110459"/>
                </a:cubicBezTo>
                <a:cubicBezTo>
                  <a:pt x="2686014" y="3114860"/>
                  <a:pt x="2695455" y="3121048"/>
                  <a:pt x="2705725" y="3125449"/>
                </a:cubicBezTo>
                <a:cubicBezTo>
                  <a:pt x="2712987" y="3128561"/>
                  <a:pt x="2721304" y="3129107"/>
                  <a:pt x="2728210" y="3132944"/>
                </a:cubicBezTo>
                <a:cubicBezTo>
                  <a:pt x="2740423" y="3139729"/>
                  <a:pt x="2788687" y="3173004"/>
                  <a:pt x="2803161" y="3185410"/>
                </a:cubicBezTo>
                <a:cubicBezTo>
                  <a:pt x="2811209" y="3192308"/>
                  <a:pt x="2819139" y="3199528"/>
                  <a:pt x="2825646" y="3207895"/>
                </a:cubicBezTo>
                <a:cubicBezTo>
                  <a:pt x="2836707" y="3222116"/>
                  <a:pt x="2838535" y="3247167"/>
                  <a:pt x="2855626" y="3252865"/>
                </a:cubicBezTo>
                <a:cubicBezTo>
                  <a:pt x="2913742" y="3272240"/>
                  <a:pt x="2870228" y="3259835"/>
                  <a:pt x="2990538" y="3267856"/>
                </a:cubicBezTo>
                <a:cubicBezTo>
                  <a:pt x="3038943" y="3300126"/>
                  <a:pt x="2994986" y="3275986"/>
                  <a:pt x="3095469" y="3290341"/>
                </a:cubicBezTo>
                <a:cubicBezTo>
                  <a:pt x="3115216" y="3293162"/>
                  <a:pt x="3124246" y="3302031"/>
                  <a:pt x="3140439" y="3312826"/>
                </a:cubicBezTo>
                <a:cubicBezTo>
                  <a:pt x="3145436" y="3320321"/>
                  <a:pt x="3148395" y="3329684"/>
                  <a:pt x="3155429" y="3335311"/>
                </a:cubicBezTo>
                <a:cubicBezTo>
                  <a:pt x="3161599" y="3340246"/>
                  <a:pt x="3170848" y="3339273"/>
                  <a:pt x="3177915" y="3342806"/>
                </a:cubicBezTo>
                <a:cubicBezTo>
                  <a:pt x="3185972" y="3346835"/>
                  <a:pt x="3192343" y="3353768"/>
                  <a:pt x="3200400" y="3357797"/>
                </a:cubicBezTo>
                <a:cubicBezTo>
                  <a:pt x="3207466" y="3361330"/>
                  <a:pt x="3215979" y="3361455"/>
                  <a:pt x="3222885" y="3365292"/>
                </a:cubicBezTo>
                <a:cubicBezTo>
                  <a:pt x="3238634" y="3374041"/>
                  <a:pt x="3267856" y="3395272"/>
                  <a:pt x="3267856" y="3395272"/>
                </a:cubicBezTo>
                <a:cubicBezTo>
                  <a:pt x="3275351" y="3405265"/>
                  <a:pt x="3282344" y="3415656"/>
                  <a:pt x="3290341" y="3425252"/>
                </a:cubicBezTo>
                <a:cubicBezTo>
                  <a:pt x="3294865" y="3430681"/>
                  <a:pt x="3300807" y="3434814"/>
                  <a:pt x="3305331" y="3440243"/>
                </a:cubicBezTo>
                <a:cubicBezTo>
                  <a:pt x="3322636" y="3461009"/>
                  <a:pt x="3324312" y="3469801"/>
                  <a:pt x="3342807" y="3485213"/>
                </a:cubicBezTo>
                <a:cubicBezTo>
                  <a:pt x="3352403" y="3493210"/>
                  <a:pt x="3362794" y="3500203"/>
                  <a:pt x="3372787" y="3507698"/>
                </a:cubicBezTo>
                <a:cubicBezTo>
                  <a:pt x="3390625" y="3561215"/>
                  <a:pt x="3379012" y="3539522"/>
                  <a:pt x="3402767" y="3575154"/>
                </a:cubicBezTo>
                <a:cubicBezTo>
                  <a:pt x="3405646" y="3592426"/>
                  <a:pt x="3408531" y="3624159"/>
                  <a:pt x="3417757" y="3642610"/>
                </a:cubicBezTo>
                <a:cubicBezTo>
                  <a:pt x="3421785" y="3650667"/>
                  <a:pt x="3425713" y="3659468"/>
                  <a:pt x="3432747" y="3665095"/>
                </a:cubicBezTo>
                <a:cubicBezTo>
                  <a:pt x="3438917" y="3670030"/>
                  <a:pt x="3447738" y="3670092"/>
                  <a:pt x="3455233" y="3672590"/>
                </a:cubicBezTo>
                <a:cubicBezTo>
                  <a:pt x="3492247" y="3697266"/>
                  <a:pt x="3463329" y="3682109"/>
                  <a:pt x="3515193" y="3695075"/>
                </a:cubicBezTo>
                <a:cubicBezTo>
                  <a:pt x="3522858" y="3696991"/>
                  <a:pt x="3529851" y="3701502"/>
                  <a:pt x="3537679" y="3702570"/>
                </a:cubicBezTo>
                <a:cubicBezTo>
                  <a:pt x="3584972" y="3709019"/>
                  <a:pt x="3680085" y="3717561"/>
                  <a:pt x="3680085" y="3717561"/>
                </a:cubicBezTo>
                <a:cubicBezTo>
                  <a:pt x="3740046" y="3712564"/>
                  <a:pt x="3801595" y="3717163"/>
                  <a:pt x="3859967" y="3702570"/>
                </a:cubicBezTo>
                <a:cubicBezTo>
                  <a:pt x="3869960" y="3700072"/>
                  <a:pt x="3880042" y="3697905"/>
                  <a:pt x="3889947" y="3695075"/>
                </a:cubicBezTo>
                <a:cubicBezTo>
                  <a:pt x="3897544" y="3692905"/>
                  <a:pt x="3904720" y="3689294"/>
                  <a:pt x="3912433" y="3687580"/>
                </a:cubicBezTo>
                <a:cubicBezTo>
                  <a:pt x="3927268" y="3684283"/>
                  <a:pt x="3942413" y="3682583"/>
                  <a:pt x="3957403" y="3680085"/>
                </a:cubicBezTo>
                <a:cubicBezTo>
                  <a:pt x="3967397" y="3675088"/>
                  <a:pt x="3977803" y="3670843"/>
                  <a:pt x="3987384" y="3665095"/>
                </a:cubicBezTo>
                <a:cubicBezTo>
                  <a:pt x="4002832" y="3655826"/>
                  <a:pt x="4032354" y="3635115"/>
                  <a:pt x="4032354" y="3635115"/>
                </a:cubicBezTo>
                <a:cubicBezTo>
                  <a:pt x="4034852" y="3627620"/>
                  <a:pt x="4037933" y="3620294"/>
                  <a:pt x="4039849" y="3612629"/>
                </a:cubicBezTo>
                <a:cubicBezTo>
                  <a:pt x="4042939" y="3600270"/>
                  <a:pt x="4043683" y="3587356"/>
                  <a:pt x="4047344" y="3575154"/>
                </a:cubicBezTo>
                <a:cubicBezTo>
                  <a:pt x="4051210" y="3562267"/>
                  <a:pt x="4057610" y="3550276"/>
                  <a:pt x="4062334" y="3537679"/>
                </a:cubicBezTo>
                <a:cubicBezTo>
                  <a:pt x="4065108" y="3530281"/>
                  <a:pt x="4067331" y="3522688"/>
                  <a:pt x="4069829" y="3515193"/>
                </a:cubicBezTo>
                <a:cubicBezTo>
                  <a:pt x="4072328" y="3495206"/>
                  <a:pt x="4075580" y="3475300"/>
                  <a:pt x="4077325" y="3455233"/>
                </a:cubicBezTo>
                <a:cubicBezTo>
                  <a:pt x="4083277" y="3386787"/>
                  <a:pt x="4083902" y="3327668"/>
                  <a:pt x="4092315" y="3260361"/>
                </a:cubicBezTo>
                <a:cubicBezTo>
                  <a:pt x="4093895" y="3247720"/>
                  <a:pt x="4097312" y="3235377"/>
                  <a:pt x="4099810" y="3222885"/>
                </a:cubicBezTo>
                <a:cubicBezTo>
                  <a:pt x="4102308" y="3182911"/>
                  <a:pt x="4107305" y="3143016"/>
                  <a:pt x="4107305" y="3102964"/>
                </a:cubicBezTo>
                <a:cubicBezTo>
                  <a:pt x="4107305" y="2718812"/>
                  <a:pt x="4088389" y="2939853"/>
                  <a:pt x="4107305" y="2750695"/>
                </a:cubicBezTo>
                <a:cubicBezTo>
                  <a:pt x="4104807" y="2720715"/>
                  <a:pt x="4103786" y="2690574"/>
                  <a:pt x="4099810" y="2660754"/>
                </a:cubicBezTo>
                <a:cubicBezTo>
                  <a:pt x="4098766" y="2652923"/>
                  <a:pt x="4094394" y="2645891"/>
                  <a:pt x="4092315" y="2638269"/>
                </a:cubicBezTo>
                <a:cubicBezTo>
                  <a:pt x="4086894" y="2618393"/>
                  <a:pt x="4080239" y="2598703"/>
                  <a:pt x="4077325" y="2578308"/>
                </a:cubicBezTo>
                <a:cubicBezTo>
                  <a:pt x="4075628" y="2566432"/>
                  <a:pt x="4067812" y="2504802"/>
                  <a:pt x="4062334" y="2488367"/>
                </a:cubicBezTo>
                <a:cubicBezTo>
                  <a:pt x="4058801" y="2477767"/>
                  <a:pt x="4052341" y="2468380"/>
                  <a:pt x="4047344" y="2458387"/>
                </a:cubicBezTo>
                <a:cubicBezTo>
                  <a:pt x="4023917" y="2364674"/>
                  <a:pt x="4053856" y="2481179"/>
                  <a:pt x="4032354" y="2405921"/>
                </a:cubicBezTo>
                <a:cubicBezTo>
                  <a:pt x="4022812" y="2372524"/>
                  <a:pt x="4027096" y="2372920"/>
                  <a:pt x="4009869" y="2338465"/>
                </a:cubicBezTo>
                <a:cubicBezTo>
                  <a:pt x="4005841" y="2330408"/>
                  <a:pt x="3999348" y="2323801"/>
                  <a:pt x="3994879" y="2315980"/>
                </a:cubicBezTo>
                <a:cubicBezTo>
                  <a:pt x="3980058" y="2290045"/>
                  <a:pt x="3980802" y="2288743"/>
                  <a:pt x="3972393" y="2263515"/>
                </a:cubicBezTo>
                <a:cubicBezTo>
                  <a:pt x="3969895" y="2228538"/>
                  <a:pt x="3970100" y="2193262"/>
                  <a:pt x="3964898" y="2158584"/>
                </a:cubicBezTo>
                <a:cubicBezTo>
                  <a:pt x="3962086" y="2139839"/>
                  <a:pt x="3947567" y="2111743"/>
                  <a:pt x="3942413" y="2091128"/>
                </a:cubicBezTo>
                <a:cubicBezTo>
                  <a:pt x="3925413" y="2023126"/>
                  <a:pt x="3945327" y="2107156"/>
                  <a:pt x="3927423" y="2008682"/>
                </a:cubicBezTo>
                <a:cubicBezTo>
                  <a:pt x="3925580" y="1998547"/>
                  <a:pt x="3922426" y="1988695"/>
                  <a:pt x="3919928" y="1978702"/>
                </a:cubicBezTo>
                <a:cubicBezTo>
                  <a:pt x="3903961" y="1811051"/>
                  <a:pt x="3917720" y="1872434"/>
                  <a:pt x="3897443" y="1791325"/>
                </a:cubicBezTo>
                <a:cubicBezTo>
                  <a:pt x="3894944" y="1761345"/>
                  <a:pt x="3893097" y="1731303"/>
                  <a:pt x="3889947" y="1701384"/>
                </a:cubicBezTo>
                <a:cubicBezTo>
                  <a:pt x="3888098" y="1683815"/>
                  <a:pt x="3884127" y="1666505"/>
                  <a:pt x="3882452" y="1648918"/>
                </a:cubicBezTo>
                <a:cubicBezTo>
                  <a:pt x="3880678" y="1630288"/>
                  <a:pt x="3879426" y="1542403"/>
                  <a:pt x="3867462" y="1506511"/>
                </a:cubicBezTo>
                <a:cubicBezTo>
                  <a:pt x="3863929" y="1495911"/>
                  <a:pt x="3856873" y="1486801"/>
                  <a:pt x="3852472" y="1476531"/>
                </a:cubicBezTo>
                <a:cubicBezTo>
                  <a:pt x="3849360" y="1469269"/>
                  <a:pt x="3848510" y="1461112"/>
                  <a:pt x="3844977" y="1454046"/>
                </a:cubicBezTo>
                <a:cubicBezTo>
                  <a:pt x="3840949" y="1445989"/>
                  <a:pt x="3834456" y="1439382"/>
                  <a:pt x="3829987" y="1431561"/>
                </a:cubicBezTo>
                <a:cubicBezTo>
                  <a:pt x="3824444" y="1421860"/>
                  <a:pt x="3819994" y="1411574"/>
                  <a:pt x="3814997" y="1401580"/>
                </a:cubicBezTo>
                <a:cubicBezTo>
                  <a:pt x="3812499" y="1386590"/>
                  <a:pt x="3813146" y="1370720"/>
                  <a:pt x="3807502" y="1356610"/>
                </a:cubicBezTo>
                <a:cubicBezTo>
                  <a:pt x="3802862" y="1345011"/>
                  <a:pt x="3792277" y="1336794"/>
                  <a:pt x="3785016" y="1326629"/>
                </a:cubicBezTo>
                <a:cubicBezTo>
                  <a:pt x="3779780" y="1319299"/>
                  <a:pt x="3775023" y="1311639"/>
                  <a:pt x="3770026" y="1304144"/>
                </a:cubicBezTo>
                <a:cubicBezTo>
                  <a:pt x="3769573" y="1301880"/>
                  <a:pt x="3758292" y="1242387"/>
                  <a:pt x="3755036" y="1236688"/>
                </a:cubicBezTo>
                <a:cubicBezTo>
                  <a:pt x="3749777" y="1227485"/>
                  <a:pt x="3740046" y="1221698"/>
                  <a:pt x="3732551" y="1214203"/>
                </a:cubicBezTo>
                <a:cubicBezTo>
                  <a:pt x="3730053" y="1206708"/>
                  <a:pt x="3730114" y="1197787"/>
                  <a:pt x="3725056" y="1191718"/>
                </a:cubicBezTo>
                <a:cubicBezTo>
                  <a:pt x="3717059" y="1182122"/>
                  <a:pt x="3704560" y="1177363"/>
                  <a:pt x="3695075" y="1169233"/>
                </a:cubicBezTo>
                <a:cubicBezTo>
                  <a:pt x="3687027" y="1162335"/>
                  <a:pt x="3679376" y="1154890"/>
                  <a:pt x="3672590" y="1146747"/>
                </a:cubicBezTo>
                <a:cubicBezTo>
                  <a:pt x="3666823" y="1139827"/>
                  <a:pt x="3661065" y="1132577"/>
                  <a:pt x="3657600" y="1124262"/>
                </a:cubicBezTo>
                <a:cubicBezTo>
                  <a:pt x="3647851" y="1100864"/>
                  <a:pt x="3642339" y="1056535"/>
                  <a:pt x="3620125" y="1034321"/>
                </a:cubicBezTo>
                <a:cubicBezTo>
                  <a:pt x="3613755" y="1027951"/>
                  <a:pt x="3605919" y="1022879"/>
                  <a:pt x="3597639" y="1019331"/>
                </a:cubicBezTo>
                <a:cubicBezTo>
                  <a:pt x="3588171" y="1015273"/>
                  <a:pt x="3577652" y="1014334"/>
                  <a:pt x="3567659" y="1011836"/>
                </a:cubicBezTo>
                <a:cubicBezTo>
                  <a:pt x="3515193" y="976859"/>
                  <a:pt x="3532681" y="996846"/>
                  <a:pt x="3507698" y="959370"/>
                </a:cubicBezTo>
                <a:cubicBezTo>
                  <a:pt x="3505200" y="949377"/>
                  <a:pt x="3504810" y="938603"/>
                  <a:pt x="3500203" y="929390"/>
                </a:cubicBezTo>
                <a:cubicBezTo>
                  <a:pt x="3447434" y="823853"/>
                  <a:pt x="3490363" y="918610"/>
                  <a:pt x="3455233" y="869429"/>
                </a:cubicBezTo>
                <a:cubicBezTo>
                  <a:pt x="3439544" y="847464"/>
                  <a:pt x="3429640" y="825740"/>
                  <a:pt x="3417757" y="801974"/>
                </a:cubicBezTo>
                <a:cubicBezTo>
                  <a:pt x="3415259" y="791980"/>
                  <a:pt x="3414320" y="781461"/>
                  <a:pt x="3410262" y="771993"/>
                </a:cubicBezTo>
                <a:cubicBezTo>
                  <a:pt x="3406714" y="763713"/>
                  <a:pt x="3397297" y="758285"/>
                  <a:pt x="3395272" y="749508"/>
                </a:cubicBezTo>
                <a:cubicBezTo>
                  <a:pt x="3389626" y="725043"/>
                  <a:pt x="3391328" y="699413"/>
                  <a:pt x="3387777" y="674557"/>
                </a:cubicBezTo>
                <a:cubicBezTo>
                  <a:pt x="3386320" y="664360"/>
                  <a:pt x="3382780" y="654570"/>
                  <a:pt x="3380282" y="644577"/>
                </a:cubicBezTo>
                <a:cubicBezTo>
                  <a:pt x="3379053" y="633519"/>
                  <a:pt x="3369570" y="541768"/>
                  <a:pt x="3365292" y="524656"/>
                </a:cubicBezTo>
                <a:cubicBezTo>
                  <a:pt x="3362029" y="511603"/>
                  <a:pt x="3355299" y="499672"/>
                  <a:pt x="3350302" y="487180"/>
                </a:cubicBezTo>
                <a:cubicBezTo>
                  <a:pt x="3346985" y="400931"/>
                  <a:pt x="3388291" y="325696"/>
                  <a:pt x="3327816" y="277318"/>
                </a:cubicBezTo>
                <a:cubicBezTo>
                  <a:pt x="3320782" y="271691"/>
                  <a:pt x="3312826" y="267325"/>
                  <a:pt x="3305331" y="262328"/>
                </a:cubicBezTo>
                <a:cubicBezTo>
                  <a:pt x="3294202" y="245635"/>
                  <a:pt x="3290606" y="237057"/>
                  <a:pt x="3275351" y="224852"/>
                </a:cubicBezTo>
                <a:cubicBezTo>
                  <a:pt x="3268317" y="219225"/>
                  <a:pt x="3259900" y="215489"/>
                  <a:pt x="3252866" y="209862"/>
                </a:cubicBezTo>
                <a:cubicBezTo>
                  <a:pt x="3228511" y="190379"/>
                  <a:pt x="3245611" y="198360"/>
                  <a:pt x="3222885" y="172387"/>
                </a:cubicBezTo>
                <a:cubicBezTo>
                  <a:pt x="3211252" y="159092"/>
                  <a:pt x="3202549" y="139196"/>
                  <a:pt x="3185410" y="134911"/>
                </a:cubicBezTo>
                <a:cubicBezTo>
                  <a:pt x="3158461" y="128174"/>
                  <a:pt x="3146497" y="124678"/>
                  <a:pt x="3117954" y="119921"/>
                </a:cubicBezTo>
                <a:cubicBezTo>
                  <a:pt x="3100528" y="117017"/>
                  <a:pt x="3083130" y="113355"/>
                  <a:pt x="3065488" y="112426"/>
                </a:cubicBezTo>
                <a:cubicBezTo>
                  <a:pt x="2988106" y="108353"/>
                  <a:pt x="2910590" y="107429"/>
                  <a:pt x="2833141" y="104931"/>
                </a:cubicBezTo>
                <a:cubicBezTo>
                  <a:pt x="2728210" y="107429"/>
                  <a:pt x="2623134" y="106381"/>
                  <a:pt x="2518347" y="112426"/>
                </a:cubicBezTo>
                <a:cubicBezTo>
                  <a:pt x="2492911" y="113893"/>
                  <a:pt x="2443397" y="127416"/>
                  <a:pt x="2443397" y="127416"/>
                </a:cubicBezTo>
                <a:cubicBezTo>
                  <a:pt x="2393660" y="125701"/>
                  <a:pt x="2216248" y="123113"/>
                  <a:pt x="2136098" y="112426"/>
                </a:cubicBezTo>
                <a:cubicBezTo>
                  <a:pt x="2128267" y="111382"/>
                  <a:pt x="2121209" y="107101"/>
                  <a:pt x="2113613" y="104931"/>
                </a:cubicBezTo>
                <a:cubicBezTo>
                  <a:pt x="2047726" y="86106"/>
                  <a:pt x="2115067" y="107914"/>
                  <a:pt x="2061147" y="89941"/>
                </a:cubicBezTo>
                <a:cubicBezTo>
                  <a:pt x="2058649" y="82446"/>
                  <a:pt x="2058710" y="73525"/>
                  <a:pt x="2053652" y="67456"/>
                </a:cubicBezTo>
                <a:cubicBezTo>
                  <a:pt x="2027314" y="35849"/>
                  <a:pt x="2004213" y="41738"/>
                  <a:pt x="1963711" y="37475"/>
                </a:cubicBezTo>
                <a:cubicBezTo>
                  <a:pt x="1786656" y="18838"/>
                  <a:pt x="1963065" y="40205"/>
                  <a:pt x="1821305" y="22485"/>
                </a:cubicBezTo>
                <a:cubicBezTo>
                  <a:pt x="1813810" y="19987"/>
                  <a:pt x="1806416" y="17160"/>
                  <a:pt x="1798820" y="14990"/>
                </a:cubicBezTo>
                <a:cubicBezTo>
                  <a:pt x="1788915" y="12160"/>
                  <a:pt x="1778612" y="10752"/>
                  <a:pt x="1768839" y="7495"/>
                </a:cubicBezTo>
                <a:cubicBezTo>
                  <a:pt x="1763539" y="5728"/>
                  <a:pt x="1775085" y="1249"/>
                  <a:pt x="1776334" y="0"/>
                </a:cubicBezTo>
                <a:close/>
              </a:path>
            </a:pathLst>
          </a:cu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spTree>
    <p:extLst>
      <p:ext uri="{BB962C8B-B14F-4D97-AF65-F5344CB8AC3E}">
        <p14:creationId xmlns:p14="http://schemas.microsoft.com/office/powerpoint/2010/main" val="318718559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fade">
                                      <p:cBhvr>
                                        <p:cTn id="13" dur="500"/>
                                        <p:tgtEl>
                                          <p:spTgt spid="8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0"/>
                                        </p:tgtEl>
                                        <p:attrNameLst>
                                          <p:attrName>style.visibility</p:attrName>
                                        </p:attrNameLst>
                                      </p:cBhvr>
                                      <p:to>
                                        <p:strVal val="visible"/>
                                      </p:to>
                                    </p:set>
                                    <p:animEffect transition="in" filter="fade">
                                      <p:cBhvr>
                                        <p:cTn id="16" dur="500"/>
                                        <p:tgtEl>
                                          <p:spTgt spid="8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fade">
                                      <p:cBhvr>
                                        <p:cTn id="21" dur="500"/>
                                        <p:tgtEl>
                                          <p:spTgt spid="8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8"/>
                                        </p:tgtEl>
                                        <p:attrNameLst>
                                          <p:attrName>style.visibility</p:attrName>
                                        </p:attrNameLst>
                                      </p:cBhvr>
                                      <p:to>
                                        <p:strVal val="visible"/>
                                      </p:to>
                                    </p:set>
                                    <p:animEffect transition="in" filter="fade">
                                      <p:cBhvr>
                                        <p:cTn id="24" dur="500"/>
                                        <p:tgtEl>
                                          <p:spTgt spid="78"/>
                                        </p:tgtEl>
                                      </p:cBhvr>
                                    </p:animEffect>
                                  </p:childTnLst>
                                </p:cTn>
                              </p:par>
                              <p:par>
                                <p:cTn id="25" presetID="10" presetClass="entr" presetSubtype="0" fill="hold" nodeType="with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500"/>
                                        <p:tgtEl>
                                          <p:spTgt spid="6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fade">
                                      <p:cBhvr>
                                        <p:cTn id="30" dur="500"/>
                                        <p:tgtEl>
                                          <p:spTgt spid="58"/>
                                        </p:tgtEl>
                                      </p:cBhvr>
                                    </p:animEffect>
                                  </p:childTnLst>
                                </p:cTn>
                              </p:par>
                              <p:par>
                                <p:cTn id="31" presetID="10" presetClass="entr" presetSubtype="0" fill="hold" nodeType="with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fade">
                                      <p:cBhvr>
                                        <p:cTn id="33" dur="500"/>
                                        <p:tgtEl>
                                          <p:spTgt spid="6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2"/>
                                        </p:tgtEl>
                                        <p:attrNameLst>
                                          <p:attrName>style.visibility</p:attrName>
                                        </p:attrNameLst>
                                      </p:cBhvr>
                                      <p:to>
                                        <p:strVal val="visible"/>
                                      </p:to>
                                    </p:set>
                                    <p:animEffect transition="in" filter="fade">
                                      <p:cBhvr>
                                        <p:cTn id="36" dur="500"/>
                                        <p:tgtEl>
                                          <p:spTgt spid="82"/>
                                        </p:tgtEl>
                                      </p:cBhvr>
                                    </p:animEffect>
                                  </p:childTnLst>
                                </p:cTn>
                              </p:par>
                              <p:par>
                                <p:cTn id="37" presetID="10" presetClass="entr" presetSubtype="0" fill="hold" nodeType="withEffect">
                                  <p:stCondLst>
                                    <p:cond delay="0"/>
                                  </p:stCondLst>
                                  <p:childTnLst>
                                    <p:set>
                                      <p:cBhvr>
                                        <p:cTn id="38" dur="1" fill="hold">
                                          <p:stCondLst>
                                            <p:cond delay="0"/>
                                          </p:stCondLst>
                                        </p:cTn>
                                        <p:tgtEl>
                                          <p:spTgt spid="96"/>
                                        </p:tgtEl>
                                        <p:attrNameLst>
                                          <p:attrName>style.visibility</p:attrName>
                                        </p:attrNameLst>
                                      </p:cBhvr>
                                      <p:to>
                                        <p:strVal val="visible"/>
                                      </p:to>
                                    </p:set>
                                    <p:animEffect transition="in" filter="fade">
                                      <p:cBhvr>
                                        <p:cTn id="39" dur="500"/>
                                        <p:tgtEl>
                                          <p:spTgt spid="9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6"/>
                                        </p:tgtEl>
                                        <p:attrNameLst>
                                          <p:attrName>style.visibility</p:attrName>
                                        </p:attrNameLst>
                                      </p:cBhvr>
                                      <p:to>
                                        <p:strVal val="visible"/>
                                      </p:to>
                                    </p:set>
                                    <p:animEffect transition="in" filter="fade">
                                      <p:cBhvr>
                                        <p:cTn id="42" dur="500"/>
                                        <p:tgtEl>
                                          <p:spTgt spid="76"/>
                                        </p:tgtEl>
                                      </p:cBhvr>
                                    </p:animEffect>
                                  </p:childTnLst>
                                </p:cTn>
                              </p:par>
                              <p:par>
                                <p:cTn id="43" presetID="10" presetClass="entr" presetSubtype="0" fill="hold" nodeType="withEffect">
                                  <p:stCondLst>
                                    <p:cond delay="0"/>
                                  </p:stCondLst>
                                  <p:childTnLst>
                                    <p:set>
                                      <p:cBhvr>
                                        <p:cTn id="44" dur="1" fill="hold">
                                          <p:stCondLst>
                                            <p:cond delay="0"/>
                                          </p:stCondLst>
                                        </p:cTn>
                                        <p:tgtEl>
                                          <p:spTgt spid="92"/>
                                        </p:tgtEl>
                                        <p:attrNameLst>
                                          <p:attrName>style.visibility</p:attrName>
                                        </p:attrNameLst>
                                      </p:cBhvr>
                                      <p:to>
                                        <p:strVal val="visible"/>
                                      </p:to>
                                    </p:set>
                                    <p:animEffect transition="in" filter="fade">
                                      <p:cBhvr>
                                        <p:cTn id="45" dur="500"/>
                                        <p:tgtEl>
                                          <p:spTgt spid="9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7"/>
                                        </p:tgtEl>
                                        <p:attrNameLst>
                                          <p:attrName>style.visibility</p:attrName>
                                        </p:attrNameLst>
                                      </p:cBhvr>
                                      <p:to>
                                        <p:strVal val="visible"/>
                                      </p:to>
                                    </p:set>
                                    <p:animEffect transition="in" filter="fade">
                                      <p:cBhvr>
                                        <p:cTn id="48" dur="500"/>
                                        <p:tgtEl>
                                          <p:spTgt spid="97"/>
                                        </p:tgtEl>
                                      </p:cBhvr>
                                    </p:animEffect>
                                  </p:childTnLst>
                                </p:cTn>
                              </p:par>
                              <p:par>
                                <p:cTn id="49" presetID="10" presetClass="entr" presetSubtype="0" fill="hold" nodeType="withEffect">
                                  <p:stCondLst>
                                    <p:cond delay="0"/>
                                  </p:stCondLst>
                                  <p:childTnLst>
                                    <p:set>
                                      <p:cBhvr>
                                        <p:cTn id="50" dur="1" fill="hold">
                                          <p:stCondLst>
                                            <p:cond delay="0"/>
                                          </p:stCondLst>
                                        </p:cTn>
                                        <p:tgtEl>
                                          <p:spTgt spid="95"/>
                                        </p:tgtEl>
                                        <p:attrNameLst>
                                          <p:attrName>style.visibility</p:attrName>
                                        </p:attrNameLst>
                                      </p:cBhvr>
                                      <p:to>
                                        <p:strVal val="visible"/>
                                      </p:to>
                                    </p:set>
                                    <p:animEffect transition="in" filter="fade">
                                      <p:cBhvr>
                                        <p:cTn id="51" dur="500"/>
                                        <p:tgtEl>
                                          <p:spTgt spid="9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94"/>
                                        </p:tgtEl>
                                        <p:attrNameLst>
                                          <p:attrName>style.visibility</p:attrName>
                                        </p:attrNameLst>
                                      </p:cBhvr>
                                      <p:to>
                                        <p:strVal val="visible"/>
                                      </p:to>
                                    </p:set>
                                    <p:animEffect transition="in" filter="fade">
                                      <p:cBhvr>
                                        <p:cTn id="54" dur="500"/>
                                        <p:tgtEl>
                                          <p:spTgt spid="9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fade">
                                      <p:cBhvr>
                                        <p:cTn id="5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8" grpId="0"/>
      <p:bldP spid="76" grpId="0"/>
      <p:bldP spid="78" grpId="0"/>
      <p:bldP spid="80" grpId="0"/>
      <p:bldP spid="81" grpId="0"/>
      <p:bldP spid="82" grpId="0"/>
      <p:bldP spid="86" grpId="0"/>
      <p:bldP spid="94" grpId="0"/>
      <p:bldP spid="97" grpId="0"/>
      <p:bldP spid="59" grpId="0"/>
      <p:bldP spid="6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171" y="1250077"/>
            <a:ext cx="8072025" cy="2879796"/>
          </a:xfrm>
          <a:prstGeom prst="rect">
            <a:avLst/>
          </a:prstGeom>
        </p:spPr>
      </p:pic>
      <p:sp>
        <p:nvSpPr>
          <p:cNvPr id="3" name="Rectangle 1"/>
          <p:cNvSpPr>
            <a:spLocks noChangeArrowheads="1"/>
          </p:cNvSpPr>
          <p:nvPr/>
        </p:nvSpPr>
        <p:spPr bwMode="auto">
          <a:xfrm>
            <a:off x="685800" y="1676932"/>
            <a:ext cx="39395" cy="48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76176" rIns="0" bIns="3808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 sz="600" b="0" i="0" u="none" strike="noStrike" cap="none" normalizeH="0" baseline="0">
                <a:ln>
                  <a:noFill/>
                </a:ln>
                <a:solidFill>
                  <a:schemeClr val="tx1"/>
                </a:solidFill>
                <a:effectLst/>
                <a:latin typeface="Raleway"/>
              </a:rPr>
              <a:t/>
            </a:r>
            <a:br>
              <a:rPr kumimoji="0" lang="nl" sz="600" b="0" i="0" u="none" strike="noStrike" cap="none" normalizeH="0" baseline="0">
                <a:ln>
                  <a:noFill/>
                </a:ln>
                <a:solidFill>
                  <a:schemeClr val="tx1"/>
                </a:solidFill>
                <a:effectLst/>
                <a:latin typeface="Raleway"/>
              </a:rPr>
            </a:br>
            <a:endParaRPr kumimoji="0" lang="nl" altLang="en-US" sz="1800" b="0" i="0" u="none" strike="noStrike" cap="none" normalizeH="0" baseline="0" dirty="0">
              <a:ln>
                <a:noFill/>
              </a:ln>
              <a:solidFill>
                <a:schemeClr val="tx1"/>
              </a:solidFill>
              <a:effectLst/>
              <a:latin typeface="Raleway"/>
            </a:endParaRPr>
          </a:p>
        </p:txBody>
      </p:sp>
      <p:sp>
        <p:nvSpPr>
          <p:cNvPr id="9" name="Rectangle 32"/>
          <p:cNvSpPr>
            <a:spLocks noChangeArrowheads="1"/>
          </p:cNvSpPr>
          <p:nvPr/>
        </p:nvSpPr>
        <p:spPr bwMode="gray">
          <a:xfrm>
            <a:off x="400735" y="337755"/>
            <a:ext cx="8520112"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p>
            <a:pPr algn="l" rtl="0">
              <a:lnSpc>
                <a:spcPct val="90000"/>
              </a:lnSpc>
            </a:pPr>
            <a:r>
              <a:rPr lang="nl" sz="2500" b="1" i="0" u="none" baseline="0">
                <a:solidFill>
                  <a:srgbClr val="6D6D6D"/>
                </a:solidFill>
                <a:latin typeface="Raleway"/>
                <a:cs typeface="Raleway"/>
              </a:rPr>
              <a:t>Unilevelbonus</a:t>
            </a:r>
          </a:p>
        </p:txBody>
      </p:sp>
      <p:sp>
        <p:nvSpPr>
          <p:cNvPr id="2" name="TextBox 1"/>
          <p:cNvSpPr txBox="1"/>
          <p:nvPr/>
        </p:nvSpPr>
        <p:spPr>
          <a:xfrm>
            <a:off x="2048562" y="3809982"/>
            <a:ext cx="5922093" cy="738664"/>
          </a:xfrm>
          <a:prstGeom prst="rect">
            <a:avLst/>
          </a:prstGeom>
          <a:noFill/>
        </p:spPr>
        <p:txBody>
          <a:bodyPr wrap="square" rtlCol="0">
            <a:spAutoFit/>
          </a:bodyPr>
          <a:lstStyle/>
          <a:p>
            <a:pPr algn="ctr" rtl="0"/>
            <a:r>
              <a:rPr lang="nl" sz="1400" b="1" i="0" u="none" baseline="0">
                <a:latin typeface="Arvo" panose="02000000000000000000" pitchFamily="2" charset="0"/>
                <a:ea typeface="Arvo" panose="02000000000000000000" pitchFamily="2" charset="0"/>
              </a:rPr>
              <a:t>Unilevelbonus - geen blokkering, geen differentie, geen traptrede.</a:t>
            </a:r>
          </a:p>
          <a:p>
            <a:pPr algn="ctr" rtl="0"/>
            <a:r>
              <a:rPr lang="nl" sz="1400" b="0" i="0" u="none" baseline="0">
                <a:latin typeface="Arvo" panose="02000000000000000000" pitchFamily="2" charset="0"/>
                <a:ea typeface="Arvo" panose="02000000000000000000" pitchFamily="2" charset="0"/>
              </a:rPr>
              <a:t>Gebaseerd op locatie, niet op titel. </a:t>
            </a:r>
          </a:p>
          <a:p>
            <a:pPr algn="ctr" rtl="0"/>
            <a:endParaRPr lang="nl" sz="1400" dirty="0">
              <a:latin typeface="Arvo" panose="02000000000000000000" pitchFamily="2" charset="0"/>
              <a:ea typeface="Arvo" panose="02000000000000000000" pitchFamily="2" charset="0"/>
            </a:endParaRPr>
          </a:p>
        </p:txBody>
      </p:sp>
      <p:sp>
        <p:nvSpPr>
          <p:cNvPr id="5" name="Slide Number Placeholder 4"/>
          <p:cNvSpPr>
            <a:spLocks noGrp="1"/>
          </p:cNvSpPr>
          <p:nvPr>
            <p:ph type="sldNum" sz="quarter" idx="12"/>
          </p:nvPr>
        </p:nvSpPr>
        <p:spPr/>
        <p:txBody>
          <a:bodyPr/>
          <a:lstStyle/>
          <a:p>
            <a:pPr algn="r" rtl="0"/>
            <a:fld id="{2675D372-C998-EB46-8612-7A986FA468DD}" type="slidenum">
              <a:rPr/>
              <a:t>35</a:t>
            </a:fld>
            <a:endParaRPr lang="nl"/>
          </a:p>
        </p:txBody>
      </p:sp>
      <p:sp>
        <p:nvSpPr>
          <p:cNvPr id="6" name="TextBox 5"/>
          <p:cNvSpPr txBox="1"/>
          <p:nvPr/>
        </p:nvSpPr>
        <p:spPr>
          <a:xfrm>
            <a:off x="712116" y="825388"/>
            <a:ext cx="4830425" cy="276999"/>
          </a:xfrm>
          <a:prstGeom prst="rect">
            <a:avLst/>
          </a:prstGeom>
          <a:noFill/>
        </p:spPr>
        <p:txBody>
          <a:bodyPr wrap="none" rtlCol="0">
            <a:spAutoFit/>
          </a:bodyPr>
          <a:lstStyle/>
          <a:p>
            <a:pPr algn="l" rtl="0"/>
            <a:r>
              <a:rPr lang="nl" sz="1200" b="0" i="0" u="none" baseline="0">
                <a:latin typeface="Arvo" panose="02000000000000000000" pitchFamily="2" charset="0"/>
                <a:ea typeface="Arvo" panose="02000000000000000000" pitchFamily="2" charset="0"/>
              </a:rPr>
              <a:t>Unilevelbonussen worden betaald over de CV. Rangen worden vastgesteld door QV.</a:t>
            </a:r>
          </a:p>
        </p:txBody>
      </p:sp>
      <p:sp>
        <p:nvSpPr>
          <p:cNvPr id="4" name="TextBox 3"/>
          <p:cNvSpPr txBox="1"/>
          <p:nvPr/>
        </p:nvSpPr>
        <p:spPr>
          <a:xfrm>
            <a:off x="577713" y="1424763"/>
            <a:ext cx="1362762" cy="307777"/>
          </a:xfrm>
          <a:prstGeom prst="rect">
            <a:avLst/>
          </a:prstGeom>
          <a:noFill/>
        </p:spPr>
        <p:txBody>
          <a:bodyPr wrap="square" rtlCol="0">
            <a:spAutoFit/>
          </a:bodyPr>
          <a:lstStyle/>
          <a:p>
            <a:r>
              <a:rPr lang="en-GB" sz="1400" b="1" dirty="0" err="1"/>
              <a:t>Betalingstitel</a:t>
            </a:r>
            <a:endParaRPr lang="en-GB" sz="1400" b="1" dirty="0"/>
          </a:p>
        </p:txBody>
      </p:sp>
      <p:sp>
        <p:nvSpPr>
          <p:cNvPr id="7" name="TextBox 6"/>
          <p:cNvSpPr txBox="1"/>
          <p:nvPr/>
        </p:nvSpPr>
        <p:spPr>
          <a:xfrm>
            <a:off x="577713" y="1828799"/>
            <a:ext cx="1578935" cy="276999"/>
          </a:xfrm>
          <a:prstGeom prst="rect">
            <a:avLst/>
          </a:prstGeom>
          <a:noFill/>
        </p:spPr>
        <p:txBody>
          <a:bodyPr wrap="square" rtlCol="0">
            <a:spAutoFit/>
          </a:bodyPr>
          <a:lstStyle/>
          <a:p>
            <a:r>
              <a:rPr lang="en-GB" sz="1200" b="1" dirty="0"/>
              <a:t>Fast Start Bonus</a:t>
            </a:r>
          </a:p>
        </p:txBody>
      </p:sp>
      <p:sp>
        <p:nvSpPr>
          <p:cNvPr id="8" name="TextBox 7"/>
          <p:cNvSpPr txBox="1"/>
          <p:nvPr/>
        </p:nvSpPr>
        <p:spPr>
          <a:xfrm>
            <a:off x="577713" y="2162249"/>
            <a:ext cx="1591232" cy="307777"/>
          </a:xfrm>
          <a:prstGeom prst="rect">
            <a:avLst/>
          </a:prstGeom>
          <a:noFill/>
        </p:spPr>
        <p:txBody>
          <a:bodyPr wrap="square" rtlCol="0">
            <a:spAutoFit/>
          </a:bodyPr>
          <a:lstStyle/>
          <a:p>
            <a:r>
              <a:rPr lang="en-GB" sz="1400" b="1" dirty="0"/>
              <a:t>Level 1 Bonus</a:t>
            </a:r>
          </a:p>
        </p:txBody>
      </p:sp>
      <p:sp>
        <p:nvSpPr>
          <p:cNvPr id="11" name="TextBox 10"/>
          <p:cNvSpPr txBox="1"/>
          <p:nvPr/>
        </p:nvSpPr>
        <p:spPr>
          <a:xfrm>
            <a:off x="577713" y="2536086"/>
            <a:ext cx="1591232" cy="307777"/>
          </a:xfrm>
          <a:prstGeom prst="rect">
            <a:avLst/>
          </a:prstGeom>
          <a:noFill/>
        </p:spPr>
        <p:txBody>
          <a:bodyPr wrap="square" rtlCol="0">
            <a:spAutoFit/>
          </a:bodyPr>
          <a:lstStyle/>
          <a:p>
            <a:r>
              <a:rPr lang="en-GB" sz="1400" b="1" dirty="0"/>
              <a:t>Level 2 Bonus</a:t>
            </a:r>
          </a:p>
        </p:txBody>
      </p:sp>
      <p:sp>
        <p:nvSpPr>
          <p:cNvPr id="12" name="TextBox 11"/>
          <p:cNvSpPr txBox="1"/>
          <p:nvPr/>
        </p:nvSpPr>
        <p:spPr>
          <a:xfrm>
            <a:off x="577713" y="2931337"/>
            <a:ext cx="1591232" cy="307777"/>
          </a:xfrm>
          <a:prstGeom prst="rect">
            <a:avLst/>
          </a:prstGeom>
          <a:noFill/>
        </p:spPr>
        <p:txBody>
          <a:bodyPr wrap="square" rtlCol="0">
            <a:spAutoFit/>
          </a:bodyPr>
          <a:lstStyle/>
          <a:p>
            <a:r>
              <a:rPr lang="en-GB" sz="1400" b="1" dirty="0"/>
              <a:t>Level 3 Bonus</a:t>
            </a:r>
          </a:p>
        </p:txBody>
      </p:sp>
      <p:sp>
        <p:nvSpPr>
          <p:cNvPr id="13" name="TextBox 12"/>
          <p:cNvSpPr txBox="1"/>
          <p:nvPr/>
        </p:nvSpPr>
        <p:spPr>
          <a:xfrm>
            <a:off x="577713" y="3239114"/>
            <a:ext cx="1591232" cy="307777"/>
          </a:xfrm>
          <a:prstGeom prst="rect">
            <a:avLst/>
          </a:prstGeom>
          <a:noFill/>
        </p:spPr>
        <p:txBody>
          <a:bodyPr wrap="square" rtlCol="0">
            <a:spAutoFit/>
          </a:bodyPr>
          <a:lstStyle/>
          <a:p>
            <a:r>
              <a:rPr lang="en-GB" sz="1400" b="1" dirty="0"/>
              <a:t>Level 4 Bonus</a:t>
            </a:r>
          </a:p>
        </p:txBody>
      </p:sp>
      <p:sp>
        <p:nvSpPr>
          <p:cNvPr id="14" name="TextBox 13"/>
          <p:cNvSpPr txBox="1"/>
          <p:nvPr/>
        </p:nvSpPr>
        <p:spPr>
          <a:xfrm>
            <a:off x="577713" y="3656093"/>
            <a:ext cx="1591232" cy="307777"/>
          </a:xfrm>
          <a:prstGeom prst="rect">
            <a:avLst/>
          </a:prstGeom>
          <a:noFill/>
        </p:spPr>
        <p:txBody>
          <a:bodyPr wrap="square" rtlCol="0">
            <a:spAutoFit/>
          </a:bodyPr>
          <a:lstStyle/>
          <a:p>
            <a:r>
              <a:rPr lang="en-GB" sz="1400" b="1" dirty="0"/>
              <a:t>Level 5 Bonus</a:t>
            </a:r>
          </a:p>
        </p:txBody>
      </p:sp>
    </p:spTree>
    <p:extLst>
      <p:ext uri="{BB962C8B-B14F-4D97-AF65-F5344CB8AC3E}">
        <p14:creationId xmlns:p14="http://schemas.microsoft.com/office/powerpoint/2010/main" val="323429273"/>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1487863" y="3090601"/>
            <a:ext cx="4789404" cy="310552"/>
          </a:xfrm>
          <a:prstGeom prst="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sp>
        <p:nvSpPr>
          <p:cNvPr id="59" name="Rectangle 58"/>
          <p:cNvSpPr/>
          <p:nvPr/>
        </p:nvSpPr>
        <p:spPr>
          <a:xfrm>
            <a:off x="1727333" y="2625421"/>
            <a:ext cx="4553800" cy="300652"/>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sp>
        <p:nvSpPr>
          <p:cNvPr id="57" name="Rectangle 56"/>
          <p:cNvSpPr/>
          <p:nvPr/>
        </p:nvSpPr>
        <p:spPr>
          <a:xfrm>
            <a:off x="2420720" y="2109354"/>
            <a:ext cx="3866993" cy="315896"/>
          </a:xfrm>
          <a:prstGeom prst="rect">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sp>
        <p:nvSpPr>
          <p:cNvPr id="53" name="Rectangle 52"/>
          <p:cNvSpPr/>
          <p:nvPr/>
        </p:nvSpPr>
        <p:spPr>
          <a:xfrm>
            <a:off x="2649321" y="1620746"/>
            <a:ext cx="3638392" cy="300228"/>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sp>
        <p:nvSpPr>
          <p:cNvPr id="5" name="Rectangle 4"/>
          <p:cNvSpPr/>
          <p:nvPr/>
        </p:nvSpPr>
        <p:spPr>
          <a:xfrm>
            <a:off x="3120281" y="1031790"/>
            <a:ext cx="3167431" cy="437420"/>
          </a:xfrm>
          <a:prstGeom prst="rect">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sp>
        <p:nvSpPr>
          <p:cNvPr id="2" name="Slide Number Placeholder 1"/>
          <p:cNvSpPr>
            <a:spLocks noGrp="1"/>
          </p:cNvSpPr>
          <p:nvPr>
            <p:ph type="sldNum" sz="quarter" idx="12"/>
          </p:nvPr>
        </p:nvSpPr>
        <p:spPr>
          <a:prstGeom prst="rect">
            <a:avLst/>
          </a:prstGeom>
        </p:spPr>
        <p:txBody>
          <a:bodyPr/>
          <a:lstStyle/>
          <a:p>
            <a:pPr algn="r" rtl="0"/>
            <a:fld id="{6947991C-8B71-42DE-A9EF-EB06DAB48D46}" type="slidenum">
              <a:rPr/>
              <a:pPr/>
              <a:t>36</a:t>
            </a:fld>
            <a:endParaRPr lang="nl"/>
          </a:p>
        </p:txBody>
      </p:sp>
      <p:pic>
        <p:nvPicPr>
          <p:cNvPr id="16" name="Picture 15"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51365" t="78721"/>
          <a:stretch/>
        </p:blipFill>
        <p:spPr>
          <a:xfrm>
            <a:off x="3527804" y="240075"/>
            <a:ext cx="511346" cy="665916"/>
          </a:xfrm>
          <a:prstGeom prst="rect">
            <a:avLst/>
          </a:prstGeom>
        </p:spPr>
      </p:pic>
      <p:pic>
        <p:nvPicPr>
          <p:cNvPr id="55" name="Picture 54"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2251242" y="2604099"/>
            <a:ext cx="530822" cy="369818"/>
          </a:xfrm>
          <a:prstGeom prst="rect">
            <a:avLst/>
          </a:prstGeom>
        </p:spPr>
      </p:pic>
      <p:cxnSp>
        <p:nvCxnSpPr>
          <p:cNvPr id="62" name="Straight Connector 61"/>
          <p:cNvCxnSpPr/>
          <p:nvPr/>
        </p:nvCxnSpPr>
        <p:spPr>
          <a:xfrm flipV="1">
            <a:off x="1552051" y="2963651"/>
            <a:ext cx="175282" cy="126950"/>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flipV="1">
            <a:off x="1724296" y="2963651"/>
            <a:ext cx="148220" cy="126950"/>
          </a:xfrm>
          <a:prstGeom prst="line">
            <a:avLst/>
          </a:prstGeom>
        </p:spPr>
        <p:style>
          <a:lnRef idx="2">
            <a:schemeClr val="accent1"/>
          </a:lnRef>
          <a:fillRef idx="0">
            <a:schemeClr val="accent1"/>
          </a:fillRef>
          <a:effectRef idx="1">
            <a:schemeClr val="accent1"/>
          </a:effectRef>
          <a:fontRef idx="minor">
            <a:schemeClr val="tx1"/>
          </a:fontRef>
        </p:style>
      </p:cxnSp>
      <p:pic>
        <p:nvPicPr>
          <p:cNvPr id="56" name="Picture 55"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1419494" y="3090601"/>
            <a:ext cx="530822" cy="369818"/>
          </a:xfrm>
          <a:prstGeom prst="rect">
            <a:avLst/>
          </a:prstGeom>
        </p:spPr>
      </p:pic>
      <p:cxnSp>
        <p:nvCxnSpPr>
          <p:cNvPr id="72" name="Straight Connector 71"/>
          <p:cNvCxnSpPr/>
          <p:nvPr/>
        </p:nvCxnSpPr>
        <p:spPr>
          <a:xfrm flipV="1">
            <a:off x="1872516" y="2430251"/>
            <a:ext cx="385178" cy="145808"/>
          </a:xfrm>
          <a:prstGeom prst="line">
            <a:avLst/>
          </a:prstGeom>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flipV="1">
            <a:off x="2257694" y="2430251"/>
            <a:ext cx="385046" cy="164698"/>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V="1">
            <a:off x="2105294" y="2430251"/>
            <a:ext cx="145948" cy="164697"/>
          </a:xfrm>
          <a:prstGeom prst="line">
            <a:avLst/>
          </a:prstGeom>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flipH="1" flipV="1">
            <a:off x="2257694" y="2430251"/>
            <a:ext cx="156446" cy="164698"/>
          </a:xfrm>
          <a:prstGeom prst="line">
            <a:avLst/>
          </a:prstGeom>
        </p:spPr>
        <p:style>
          <a:lnRef idx="2">
            <a:schemeClr val="accent1"/>
          </a:lnRef>
          <a:fillRef idx="0">
            <a:schemeClr val="accent1"/>
          </a:fillRef>
          <a:effectRef idx="1">
            <a:schemeClr val="accent1"/>
          </a:effectRef>
          <a:fontRef idx="minor">
            <a:schemeClr val="tx1"/>
          </a:fontRef>
        </p:style>
      </p:cxnSp>
      <p:pic>
        <p:nvPicPr>
          <p:cNvPr id="29" name="Picture 28"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1652510" y="2612259"/>
            <a:ext cx="530822" cy="369818"/>
          </a:xfrm>
          <a:prstGeom prst="rect">
            <a:avLst/>
          </a:prstGeom>
        </p:spPr>
      </p:pic>
      <p:pic>
        <p:nvPicPr>
          <p:cNvPr id="33" name="Picture 32"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51365" t="78721"/>
          <a:stretch/>
        </p:blipFill>
        <p:spPr>
          <a:xfrm>
            <a:off x="2051762" y="1927342"/>
            <a:ext cx="412119" cy="536695"/>
          </a:xfrm>
          <a:prstGeom prst="rect">
            <a:avLst/>
          </a:prstGeom>
        </p:spPr>
      </p:pic>
      <p:pic>
        <p:nvPicPr>
          <p:cNvPr id="34" name="Picture 33"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3188191" y="1612586"/>
            <a:ext cx="530822" cy="369818"/>
          </a:xfrm>
          <a:prstGeom prst="rect">
            <a:avLst/>
          </a:prstGeom>
        </p:spPr>
      </p:pic>
      <p:pic>
        <p:nvPicPr>
          <p:cNvPr id="35" name="Picture 34"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2589459" y="1620746"/>
            <a:ext cx="530822" cy="369818"/>
          </a:xfrm>
          <a:prstGeom prst="rect">
            <a:avLst/>
          </a:prstGeom>
        </p:spPr>
      </p:pic>
      <p:pic>
        <p:nvPicPr>
          <p:cNvPr id="37" name="Picture 36"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53846" b="76666"/>
          <a:stretch/>
        </p:blipFill>
        <p:spPr>
          <a:xfrm>
            <a:off x="4411654" y="1620746"/>
            <a:ext cx="244112" cy="369818"/>
          </a:xfrm>
          <a:prstGeom prst="rect">
            <a:avLst/>
          </a:prstGeom>
        </p:spPr>
      </p:pic>
      <p:cxnSp>
        <p:nvCxnSpPr>
          <p:cNvPr id="40" name="Straight Connector 39"/>
          <p:cNvCxnSpPr/>
          <p:nvPr/>
        </p:nvCxnSpPr>
        <p:spPr>
          <a:xfrm flipV="1">
            <a:off x="3449934" y="1982404"/>
            <a:ext cx="175282" cy="12695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flipV="1">
            <a:off x="3622179" y="1982404"/>
            <a:ext cx="148220" cy="12695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4344648" y="1967270"/>
            <a:ext cx="175282" cy="12695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flipV="1">
            <a:off x="4516893" y="1967270"/>
            <a:ext cx="148220" cy="126950"/>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V="1">
            <a:off x="2757580" y="1456048"/>
            <a:ext cx="385178" cy="145808"/>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flipV="1">
            <a:off x="3142758" y="1456048"/>
            <a:ext cx="385046" cy="164698"/>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2990358" y="1456048"/>
            <a:ext cx="145948" cy="164697"/>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H="1" flipV="1">
            <a:off x="3142758" y="1456048"/>
            <a:ext cx="156446" cy="164698"/>
          </a:xfrm>
          <a:prstGeom prst="line">
            <a:avLst/>
          </a:prstGeom>
        </p:spPr>
        <p:style>
          <a:lnRef idx="2">
            <a:schemeClr val="accent1"/>
          </a:lnRef>
          <a:fillRef idx="0">
            <a:schemeClr val="accent1"/>
          </a:fillRef>
          <a:effectRef idx="1">
            <a:schemeClr val="accent1"/>
          </a:effectRef>
          <a:fontRef idx="minor">
            <a:schemeClr val="tx1"/>
          </a:fontRef>
        </p:style>
      </p:cxnSp>
      <p:pic>
        <p:nvPicPr>
          <p:cNvPr id="15" name="Picture 14"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3017056" y="1018628"/>
            <a:ext cx="739160" cy="514964"/>
          </a:xfrm>
          <a:prstGeom prst="rect">
            <a:avLst/>
          </a:prstGeom>
        </p:spPr>
      </p:pic>
      <p:pic>
        <p:nvPicPr>
          <p:cNvPr id="10" name="Picture 9"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3875706" y="1018628"/>
            <a:ext cx="739160" cy="514964"/>
          </a:xfrm>
          <a:prstGeom prst="rect">
            <a:avLst/>
          </a:prstGeom>
        </p:spPr>
      </p:pic>
      <p:pic>
        <p:nvPicPr>
          <p:cNvPr id="32" name="Picture 31"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4254519" y="2109354"/>
            <a:ext cx="530822" cy="369818"/>
          </a:xfrm>
          <a:prstGeom prst="rect">
            <a:avLst/>
          </a:prstGeom>
        </p:spPr>
      </p:pic>
      <p:pic>
        <p:nvPicPr>
          <p:cNvPr id="36" name="Picture 35"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3356768" y="2094220"/>
            <a:ext cx="530822" cy="369818"/>
          </a:xfrm>
          <a:prstGeom prst="rect">
            <a:avLst/>
          </a:prstGeom>
        </p:spPr>
      </p:pic>
      <p:sp>
        <p:nvSpPr>
          <p:cNvPr id="49" name="TextBox 48"/>
          <p:cNvSpPr txBox="1"/>
          <p:nvPr/>
        </p:nvSpPr>
        <p:spPr>
          <a:xfrm>
            <a:off x="4182144" y="393872"/>
            <a:ext cx="1048270" cy="369332"/>
          </a:xfrm>
          <a:prstGeom prst="rect">
            <a:avLst/>
          </a:prstGeom>
          <a:noFill/>
        </p:spPr>
        <p:txBody>
          <a:bodyPr wrap="square" rtlCol="0">
            <a:spAutoFit/>
          </a:bodyPr>
          <a:lstStyle/>
          <a:p>
            <a:pPr algn="l" rtl="0"/>
            <a:r>
              <a:rPr lang="nl" sz="1800" b="1" i="0" u="none" baseline="0">
                <a:latin typeface="Arvo" panose="02000000000000000000" pitchFamily="2" charset="0"/>
              </a:rPr>
              <a:t>Hero+</a:t>
            </a:r>
          </a:p>
        </p:txBody>
      </p:sp>
      <p:sp>
        <p:nvSpPr>
          <p:cNvPr id="4" name="TextBox 3"/>
          <p:cNvSpPr txBox="1"/>
          <p:nvPr/>
        </p:nvSpPr>
        <p:spPr>
          <a:xfrm>
            <a:off x="5103808" y="1038371"/>
            <a:ext cx="1365133" cy="369332"/>
          </a:xfrm>
          <a:prstGeom prst="rect">
            <a:avLst/>
          </a:prstGeom>
          <a:noFill/>
        </p:spPr>
        <p:txBody>
          <a:bodyPr wrap="square" rtlCol="0">
            <a:spAutoFit/>
          </a:bodyPr>
          <a:lstStyle/>
          <a:p>
            <a:pPr algn="l" rtl="0"/>
            <a:r>
              <a:rPr lang="nl" sz="1800" b="1" i="0" u="none" baseline="0">
                <a:latin typeface="Arvo" panose="02000000000000000000" pitchFamily="2" charset="0"/>
                <a:ea typeface="Arvo" panose="02000000000000000000" pitchFamily="2" charset="0"/>
              </a:rPr>
              <a:t>Level 1</a:t>
            </a:r>
          </a:p>
        </p:txBody>
      </p:sp>
      <p:sp>
        <p:nvSpPr>
          <p:cNvPr id="38" name="TextBox 37"/>
          <p:cNvSpPr txBox="1"/>
          <p:nvPr/>
        </p:nvSpPr>
        <p:spPr>
          <a:xfrm>
            <a:off x="5103808" y="1586144"/>
            <a:ext cx="1365133" cy="369332"/>
          </a:xfrm>
          <a:prstGeom prst="rect">
            <a:avLst/>
          </a:prstGeom>
          <a:noFill/>
        </p:spPr>
        <p:txBody>
          <a:bodyPr wrap="square" rtlCol="0">
            <a:spAutoFit/>
          </a:bodyPr>
          <a:lstStyle/>
          <a:p>
            <a:pPr algn="l" rtl="0"/>
            <a:r>
              <a:rPr lang="nl" sz="1800" b="1" i="0" u="none" baseline="0">
                <a:latin typeface="Arvo" panose="02000000000000000000" pitchFamily="2" charset="0"/>
                <a:ea typeface="Arvo" panose="02000000000000000000" pitchFamily="2" charset="0"/>
              </a:rPr>
              <a:t>Level 2</a:t>
            </a:r>
          </a:p>
        </p:txBody>
      </p:sp>
      <p:sp>
        <p:nvSpPr>
          <p:cNvPr id="39" name="TextBox 38"/>
          <p:cNvSpPr txBox="1"/>
          <p:nvPr/>
        </p:nvSpPr>
        <p:spPr>
          <a:xfrm>
            <a:off x="5103808" y="2075640"/>
            <a:ext cx="1365133" cy="369332"/>
          </a:xfrm>
          <a:prstGeom prst="rect">
            <a:avLst/>
          </a:prstGeom>
          <a:noFill/>
        </p:spPr>
        <p:txBody>
          <a:bodyPr wrap="square" rtlCol="0">
            <a:spAutoFit/>
          </a:bodyPr>
          <a:lstStyle/>
          <a:p>
            <a:pPr algn="l" rtl="0"/>
            <a:r>
              <a:rPr lang="nl" sz="1800" b="1" i="0" u="none" baseline="0">
                <a:latin typeface="Arvo" panose="02000000000000000000" pitchFamily="2" charset="0"/>
                <a:ea typeface="Arvo" panose="02000000000000000000" pitchFamily="2" charset="0"/>
              </a:rPr>
              <a:t>Level 3</a:t>
            </a:r>
          </a:p>
        </p:txBody>
      </p:sp>
      <p:sp>
        <p:nvSpPr>
          <p:cNvPr id="50" name="TextBox 49"/>
          <p:cNvSpPr txBox="1"/>
          <p:nvPr/>
        </p:nvSpPr>
        <p:spPr>
          <a:xfrm>
            <a:off x="5097228" y="2582616"/>
            <a:ext cx="1365133" cy="369332"/>
          </a:xfrm>
          <a:prstGeom prst="rect">
            <a:avLst/>
          </a:prstGeom>
          <a:noFill/>
        </p:spPr>
        <p:txBody>
          <a:bodyPr wrap="square" rtlCol="0">
            <a:spAutoFit/>
          </a:bodyPr>
          <a:lstStyle/>
          <a:p>
            <a:pPr algn="l" rtl="0"/>
            <a:r>
              <a:rPr lang="nl" sz="1800" b="1" i="0" u="none" baseline="0">
                <a:latin typeface="Arvo" panose="02000000000000000000" pitchFamily="2" charset="0"/>
                <a:ea typeface="Arvo" panose="02000000000000000000" pitchFamily="2" charset="0"/>
              </a:rPr>
              <a:t>Level 4</a:t>
            </a:r>
          </a:p>
        </p:txBody>
      </p:sp>
      <p:sp>
        <p:nvSpPr>
          <p:cNvPr id="51" name="TextBox 50"/>
          <p:cNvSpPr txBox="1"/>
          <p:nvPr/>
        </p:nvSpPr>
        <p:spPr>
          <a:xfrm>
            <a:off x="5097228" y="3049664"/>
            <a:ext cx="1365133" cy="369332"/>
          </a:xfrm>
          <a:prstGeom prst="rect">
            <a:avLst/>
          </a:prstGeom>
          <a:noFill/>
        </p:spPr>
        <p:txBody>
          <a:bodyPr wrap="square" rtlCol="0">
            <a:spAutoFit/>
          </a:bodyPr>
          <a:lstStyle/>
          <a:p>
            <a:pPr algn="l" rtl="0"/>
            <a:r>
              <a:rPr lang="nl" sz="1800" b="1" i="0" u="none" baseline="0">
                <a:latin typeface="Arvo" panose="02000000000000000000" pitchFamily="2" charset="0"/>
                <a:ea typeface="Arvo" panose="02000000000000000000" pitchFamily="2" charset="0"/>
              </a:rPr>
              <a:t>Level 5</a:t>
            </a:r>
          </a:p>
        </p:txBody>
      </p:sp>
      <p:sp>
        <p:nvSpPr>
          <p:cNvPr id="54" name="Rectangle 32"/>
          <p:cNvSpPr>
            <a:spLocks noChangeArrowheads="1"/>
          </p:cNvSpPr>
          <p:nvPr/>
        </p:nvSpPr>
        <p:spPr bwMode="gray">
          <a:xfrm>
            <a:off x="400735" y="337755"/>
            <a:ext cx="8520112"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p>
            <a:pPr algn="l" rtl="0">
              <a:lnSpc>
                <a:spcPct val="90000"/>
              </a:lnSpc>
            </a:pPr>
            <a:r>
              <a:rPr lang="nl" sz="2500" b="1" i="0" u="none" baseline="0">
                <a:solidFill>
                  <a:srgbClr val="6D6D6D"/>
                </a:solidFill>
                <a:latin typeface="Raleway"/>
                <a:cs typeface="Raleway"/>
              </a:rPr>
              <a:t>Unilevelbonus</a:t>
            </a:r>
          </a:p>
        </p:txBody>
      </p:sp>
      <p:sp>
        <p:nvSpPr>
          <p:cNvPr id="64" name="Rectangle 63"/>
          <p:cNvSpPr/>
          <p:nvPr/>
        </p:nvSpPr>
        <p:spPr>
          <a:xfrm>
            <a:off x="7100505" y="1352009"/>
            <a:ext cx="1820342" cy="1077218"/>
          </a:xfrm>
          <a:prstGeom prst="rect">
            <a:avLst/>
          </a:prstGeom>
        </p:spPr>
        <p:txBody>
          <a:bodyPr wrap="square">
            <a:spAutoFit/>
          </a:bodyPr>
          <a:lstStyle/>
          <a:p>
            <a:pPr algn="l" rtl="0"/>
            <a:r>
              <a:rPr lang="nl" sz="1600" b="1" i="0" u="none" baseline="0" dirty="0">
                <a:latin typeface="Arvo" panose="02000000000000000000" pitchFamily="2" charset="0"/>
                <a:ea typeface="Arvo" panose="02000000000000000000" pitchFamily="2" charset="0"/>
              </a:rPr>
              <a:t>Unilevelbonussen worden betaald over de CV tot </a:t>
            </a:r>
            <a:br>
              <a:rPr lang="nl" sz="1600" b="1" i="0" u="none" baseline="0" dirty="0">
                <a:latin typeface="Arvo" panose="02000000000000000000" pitchFamily="2" charset="0"/>
                <a:ea typeface="Arvo" panose="02000000000000000000" pitchFamily="2" charset="0"/>
              </a:rPr>
            </a:br>
            <a:r>
              <a:rPr lang="nl" sz="1600" b="1" i="0" u="none" baseline="0" dirty="0">
                <a:latin typeface="Arvo" panose="02000000000000000000" pitchFamily="2" charset="0"/>
                <a:ea typeface="Arvo" panose="02000000000000000000" pitchFamily="2" charset="0"/>
              </a:rPr>
              <a:t>5 levels diep.</a:t>
            </a:r>
          </a:p>
        </p:txBody>
      </p:sp>
      <p:sp>
        <p:nvSpPr>
          <p:cNvPr id="65" name="TextBox 64"/>
          <p:cNvSpPr txBox="1"/>
          <p:nvPr/>
        </p:nvSpPr>
        <p:spPr>
          <a:xfrm>
            <a:off x="6368263" y="1056994"/>
            <a:ext cx="1507388" cy="369332"/>
          </a:xfrm>
          <a:prstGeom prst="rect">
            <a:avLst/>
          </a:prstGeom>
          <a:noFill/>
        </p:spPr>
        <p:txBody>
          <a:bodyPr wrap="square" rtlCol="0">
            <a:spAutoFit/>
          </a:bodyPr>
          <a:lstStyle/>
          <a:p>
            <a:pPr algn="l" rtl="0"/>
            <a:r>
              <a:rPr lang="nl" sz="1800" b="1" i="0" u="none" baseline="0">
                <a:solidFill>
                  <a:srgbClr val="DE0120"/>
                </a:solidFill>
                <a:latin typeface="Arvo" panose="02000000000000000000" pitchFamily="2" charset="0"/>
                <a:ea typeface="Arvo" panose="02000000000000000000" pitchFamily="2" charset="0"/>
              </a:rPr>
              <a:t>10%</a:t>
            </a:r>
          </a:p>
        </p:txBody>
      </p:sp>
      <p:sp>
        <p:nvSpPr>
          <p:cNvPr id="67" name="TextBox 66"/>
          <p:cNvSpPr txBox="1"/>
          <p:nvPr/>
        </p:nvSpPr>
        <p:spPr>
          <a:xfrm>
            <a:off x="6368262" y="1597938"/>
            <a:ext cx="1385683" cy="369332"/>
          </a:xfrm>
          <a:prstGeom prst="rect">
            <a:avLst/>
          </a:prstGeom>
          <a:noFill/>
        </p:spPr>
        <p:txBody>
          <a:bodyPr wrap="square" rtlCol="0">
            <a:spAutoFit/>
          </a:bodyPr>
          <a:lstStyle/>
          <a:p>
            <a:pPr algn="l" rtl="0"/>
            <a:r>
              <a:rPr lang="nl" sz="1800" b="1" i="0" u="none" baseline="0">
                <a:solidFill>
                  <a:srgbClr val="DE0120"/>
                </a:solidFill>
                <a:latin typeface="Arvo" panose="02000000000000000000" pitchFamily="2" charset="0"/>
                <a:ea typeface="Arvo" panose="02000000000000000000" pitchFamily="2" charset="0"/>
              </a:rPr>
              <a:t>8%</a:t>
            </a:r>
          </a:p>
        </p:txBody>
      </p:sp>
      <p:sp>
        <p:nvSpPr>
          <p:cNvPr id="68" name="TextBox 67"/>
          <p:cNvSpPr txBox="1"/>
          <p:nvPr/>
        </p:nvSpPr>
        <p:spPr>
          <a:xfrm>
            <a:off x="6368262" y="2077833"/>
            <a:ext cx="1326461" cy="369332"/>
          </a:xfrm>
          <a:prstGeom prst="rect">
            <a:avLst/>
          </a:prstGeom>
          <a:noFill/>
        </p:spPr>
        <p:txBody>
          <a:bodyPr wrap="square" rtlCol="0">
            <a:spAutoFit/>
          </a:bodyPr>
          <a:lstStyle/>
          <a:p>
            <a:pPr algn="l" rtl="0"/>
            <a:r>
              <a:rPr lang="nl" sz="1800" b="1" i="0" u="none" baseline="0">
                <a:solidFill>
                  <a:srgbClr val="DE0120"/>
                </a:solidFill>
                <a:latin typeface="Arvo" panose="02000000000000000000" pitchFamily="2" charset="0"/>
                <a:ea typeface="Arvo" panose="02000000000000000000" pitchFamily="2" charset="0"/>
              </a:rPr>
              <a:t>5%</a:t>
            </a:r>
          </a:p>
        </p:txBody>
      </p:sp>
      <p:sp>
        <p:nvSpPr>
          <p:cNvPr id="70" name="TextBox 69"/>
          <p:cNvSpPr txBox="1"/>
          <p:nvPr/>
        </p:nvSpPr>
        <p:spPr>
          <a:xfrm>
            <a:off x="6361683" y="2576059"/>
            <a:ext cx="1622570" cy="369332"/>
          </a:xfrm>
          <a:prstGeom prst="rect">
            <a:avLst/>
          </a:prstGeom>
          <a:noFill/>
        </p:spPr>
        <p:txBody>
          <a:bodyPr wrap="square" rtlCol="0">
            <a:spAutoFit/>
          </a:bodyPr>
          <a:lstStyle/>
          <a:p>
            <a:pPr algn="l" rtl="0"/>
            <a:r>
              <a:rPr lang="nl" sz="1800" b="1" i="0" u="none" baseline="0">
                <a:solidFill>
                  <a:srgbClr val="DE0120"/>
                </a:solidFill>
                <a:latin typeface="Arvo" panose="02000000000000000000" pitchFamily="2" charset="0"/>
                <a:ea typeface="Arvo" panose="02000000000000000000" pitchFamily="2" charset="0"/>
              </a:rPr>
              <a:t>2%</a:t>
            </a:r>
          </a:p>
        </p:txBody>
      </p:sp>
      <p:sp>
        <p:nvSpPr>
          <p:cNvPr id="71" name="TextBox 70"/>
          <p:cNvSpPr txBox="1"/>
          <p:nvPr/>
        </p:nvSpPr>
        <p:spPr>
          <a:xfrm>
            <a:off x="6360917" y="3059060"/>
            <a:ext cx="1622570" cy="369332"/>
          </a:xfrm>
          <a:prstGeom prst="rect">
            <a:avLst/>
          </a:prstGeom>
          <a:noFill/>
        </p:spPr>
        <p:txBody>
          <a:bodyPr wrap="square" rtlCol="0">
            <a:spAutoFit/>
          </a:bodyPr>
          <a:lstStyle/>
          <a:p>
            <a:pPr algn="l" rtl="0"/>
            <a:r>
              <a:rPr lang="nl" sz="1800" b="1" i="0" u="none" baseline="0">
                <a:solidFill>
                  <a:srgbClr val="DE0120"/>
                </a:solidFill>
                <a:latin typeface="Arvo" panose="02000000000000000000" pitchFamily="2" charset="0"/>
                <a:ea typeface="Arvo" panose="02000000000000000000" pitchFamily="2" charset="0"/>
              </a:rPr>
              <a:t>2%</a:t>
            </a:r>
          </a:p>
        </p:txBody>
      </p:sp>
      <p:sp>
        <p:nvSpPr>
          <p:cNvPr id="66" name="TextBox 65"/>
          <p:cNvSpPr txBox="1"/>
          <p:nvPr/>
        </p:nvSpPr>
        <p:spPr>
          <a:xfrm>
            <a:off x="5943600" y="3561928"/>
            <a:ext cx="1984269" cy="369332"/>
          </a:xfrm>
          <a:prstGeom prst="rect">
            <a:avLst/>
          </a:prstGeom>
          <a:noFill/>
        </p:spPr>
        <p:txBody>
          <a:bodyPr wrap="square" rtlCol="0">
            <a:spAutoFit/>
          </a:bodyPr>
          <a:lstStyle/>
          <a:p>
            <a:pPr algn="l" rtl="0"/>
            <a:r>
              <a:rPr lang="nl" sz="1800" b="1" i="0" u="none" baseline="0">
                <a:solidFill>
                  <a:srgbClr val="DE0120"/>
                </a:solidFill>
                <a:latin typeface="Arvo" panose="02000000000000000000" pitchFamily="2" charset="0"/>
                <a:ea typeface="Arvo" panose="02000000000000000000" pitchFamily="2" charset="0"/>
              </a:rPr>
              <a:t>GEEN BLOKKERING</a:t>
            </a:r>
          </a:p>
        </p:txBody>
      </p:sp>
      <p:sp>
        <p:nvSpPr>
          <p:cNvPr id="3" name="TextBox 2"/>
          <p:cNvSpPr txBox="1"/>
          <p:nvPr/>
        </p:nvSpPr>
        <p:spPr>
          <a:xfrm>
            <a:off x="400735" y="955501"/>
            <a:ext cx="1850507" cy="954107"/>
          </a:xfrm>
          <a:prstGeom prst="rect">
            <a:avLst/>
          </a:prstGeom>
          <a:noFill/>
        </p:spPr>
        <p:txBody>
          <a:bodyPr wrap="square" rtlCol="0">
            <a:spAutoFit/>
          </a:bodyPr>
          <a:lstStyle/>
          <a:p>
            <a:pPr algn="l" rtl="0"/>
            <a:r>
              <a:rPr lang="nl" sz="1400" b="1" i="0" u="none" baseline="0" dirty="0">
                <a:latin typeface="Arvo" panose="02000000000000000000" pitchFamily="2" charset="0"/>
              </a:rPr>
              <a:t>Een level is gebaseerd op </a:t>
            </a:r>
            <a:r>
              <a:rPr lang="nl-NL" sz="1400" b="1" i="0" u="none" baseline="0" dirty="0">
                <a:latin typeface="Arvo" panose="02000000000000000000" pitchFamily="2" charset="0"/>
              </a:rPr>
              <a:t>jouw</a:t>
            </a:r>
            <a:r>
              <a:rPr lang="nl" sz="1400" b="1" i="0" u="none" baseline="0" dirty="0">
                <a:latin typeface="Arvo" panose="02000000000000000000" pitchFamily="2" charset="0"/>
              </a:rPr>
              <a:t> locatie in de organisatie, ongeacht de titel.</a:t>
            </a:r>
          </a:p>
        </p:txBody>
      </p:sp>
    </p:spTree>
    <p:extLst>
      <p:ext uri="{BB962C8B-B14F-4D97-AF65-F5344CB8AC3E}">
        <p14:creationId xmlns:p14="http://schemas.microsoft.com/office/powerpoint/2010/main" val="2801685862"/>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7Convention3_TIT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81705" cy="5152023"/>
          </a:xfrm>
          <a:prstGeom prst="rect">
            <a:avLst/>
          </a:prstGeom>
          <a:solidFill>
            <a:srgbClr val="EBD191"/>
          </a:solidFill>
          <a:ln>
            <a:solidFill>
              <a:srgbClr val="EBD191"/>
            </a:solidFill>
          </a:ln>
        </p:spPr>
      </p:pic>
      <p:sp>
        <p:nvSpPr>
          <p:cNvPr id="2" name="Slide Number Placeholder 1"/>
          <p:cNvSpPr>
            <a:spLocks noGrp="1"/>
          </p:cNvSpPr>
          <p:nvPr>
            <p:ph type="sldNum" sz="quarter" idx="12"/>
          </p:nvPr>
        </p:nvSpPr>
        <p:spPr/>
        <p:txBody>
          <a:bodyPr/>
          <a:lstStyle/>
          <a:p>
            <a:pPr algn="r" rtl="0"/>
            <a:fld id="{5D2249FC-4CA2-4D05-AF94-0EC46A99354B}" type="slidenum">
              <a:rPr/>
              <a:pPr/>
              <a:t>37</a:t>
            </a:fld>
            <a:endParaRPr lang="nl"/>
          </a:p>
        </p:txBody>
      </p:sp>
      <p:sp>
        <p:nvSpPr>
          <p:cNvPr id="6" name="Rectangle 6"/>
          <p:cNvSpPr>
            <a:spLocks noGrp="1" noChangeArrowheads="1"/>
          </p:cNvSpPr>
          <p:nvPr>
            <p:ph type="ctrTitle"/>
          </p:nvPr>
        </p:nvSpPr>
        <p:spPr>
          <a:xfrm>
            <a:off x="5053262" y="3786613"/>
            <a:ext cx="4090737" cy="1164002"/>
          </a:xfrm>
        </p:spPr>
        <p:txBody>
          <a:bodyPr>
            <a:normAutofit/>
          </a:bodyPr>
          <a:lstStyle/>
          <a:p>
            <a:pPr algn="r" rtl="0" eaLnBrk="1" hangingPunct="1">
              <a:lnSpc>
                <a:spcPct val="90000"/>
              </a:lnSpc>
            </a:pPr>
            <a:r>
              <a:rPr lang="nl" sz="3500" b="1" i="0" u="none" baseline="0" dirty="0">
                <a:solidFill>
                  <a:schemeClr val="bg1"/>
                </a:solidFill>
                <a:latin typeface="Raleway"/>
                <a:ea typeface="Arvo" panose="02000000000000000000" pitchFamily="2" charset="0"/>
                <a:cs typeface="Raleway"/>
              </a:rPr>
              <a:t>ONTWIKKELEN VAN LEIDERS</a:t>
            </a:r>
          </a:p>
        </p:txBody>
      </p:sp>
      <p:sp>
        <p:nvSpPr>
          <p:cNvPr id="25" name="Rectangle 24"/>
          <p:cNvSpPr/>
          <p:nvPr/>
        </p:nvSpPr>
        <p:spPr>
          <a:xfrm>
            <a:off x="860428" y="452883"/>
            <a:ext cx="1697524" cy="1184940"/>
          </a:xfrm>
          <a:prstGeom prst="rect">
            <a:avLst/>
          </a:prstGeom>
        </p:spPr>
        <p:txBody>
          <a:bodyPr wrap="square">
            <a:spAutoFit/>
          </a:bodyPr>
          <a:lstStyle/>
          <a:p>
            <a:pPr algn="l" rtl="0"/>
            <a:r>
              <a:rPr lang="nl" sz="1500" b="1" i="0" u="none" baseline="0" dirty="0">
                <a:solidFill>
                  <a:srgbClr val="DE0120"/>
                </a:solidFill>
                <a:latin typeface="Raleway ExtraBold"/>
                <a:cs typeface="Raleway Heavy"/>
              </a:rPr>
              <a:t>1. DOEN</a:t>
            </a:r>
          </a:p>
          <a:p>
            <a:pPr algn="l" rtl="0"/>
            <a:r>
              <a:rPr lang="nl" sz="1400" b="1" i="0" u="none" baseline="0" dirty="0">
                <a:latin typeface="Raleway ExtraBold"/>
              </a:rPr>
              <a:t>Wees een goed voorbeeld van verkopen en werving.</a:t>
            </a:r>
          </a:p>
        </p:txBody>
      </p:sp>
      <p:sp>
        <p:nvSpPr>
          <p:cNvPr id="26" name="Rectangle 25"/>
          <p:cNvSpPr/>
          <p:nvPr/>
        </p:nvSpPr>
        <p:spPr>
          <a:xfrm>
            <a:off x="3970011" y="402232"/>
            <a:ext cx="2014734" cy="1184940"/>
          </a:xfrm>
          <a:prstGeom prst="rect">
            <a:avLst/>
          </a:prstGeom>
        </p:spPr>
        <p:txBody>
          <a:bodyPr wrap="square">
            <a:spAutoFit/>
          </a:bodyPr>
          <a:lstStyle/>
          <a:p>
            <a:pPr algn="l" rtl="0"/>
            <a:r>
              <a:rPr lang="nl" sz="1500" b="1" i="0" u="none" baseline="0" dirty="0">
                <a:solidFill>
                  <a:srgbClr val="FF9A29"/>
                </a:solidFill>
                <a:latin typeface="Raleway ExtraBold"/>
                <a:cs typeface="Raleway Heavy"/>
              </a:rPr>
              <a:t>2. VINDEN</a:t>
            </a:r>
          </a:p>
          <a:p>
            <a:pPr algn="l" rtl="0"/>
            <a:r>
              <a:rPr lang="nl" sz="1400" b="1" i="0" u="none" baseline="0" dirty="0">
                <a:latin typeface="Raleway ExtraBold"/>
              </a:rPr>
              <a:t>Vind ontluikend talent - IBO's die actief sponsoren en ontwikkelen.</a:t>
            </a:r>
          </a:p>
        </p:txBody>
      </p:sp>
      <p:sp>
        <p:nvSpPr>
          <p:cNvPr id="27" name="Rectangle 26"/>
          <p:cNvSpPr/>
          <p:nvPr/>
        </p:nvSpPr>
        <p:spPr>
          <a:xfrm>
            <a:off x="4011034" y="2859171"/>
            <a:ext cx="2726510" cy="754053"/>
          </a:xfrm>
          <a:prstGeom prst="rect">
            <a:avLst/>
          </a:prstGeom>
        </p:spPr>
        <p:txBody>
          <a:bodyPr wrap="square">
            <a:spAutoFit/>
          </a:bodyPr>
          <a:lstStyle/>
          <a:p>
            <a:pPr algn="l" rtl="0"/>
            <a:r>
              <a:rPr lang="nl" sz="1500" b="1" i="0" u="none" baseline="0" dirty="0">
                <a:solidFill>
                  <a:schemeClr val="accent1">
                    <a:lumMod val="40000"/>
                    <a:lumOff val="60000"/>
                  </a:schemeClr>
                </a:solidFill>
                <a:latin typeface="Raleway ExtraBold"/>
                <a:cs typeface="Raleway Heavy"/>
              </a:rPr>
              <a:t>3. ONTWIKKELEN</a:t>
            </a:r>
          </a:p>
          <a:p>
            <a:pPr algn="l" rtl="0"/>
            <a:r>
              <a:rPr lang="nl" sz="1400" b="1" i="0" u="none" baseline="0" dirty="0">
                <a:solidFill>
                  <a:schemeClr val="bg1"/>
                </a:solidFill>
                <a:latin typeface="Raleway ExtraBold"/>
              </a:rPr>
              <a:t>Help ontluikend talent de volgende rang te behalen.</a:t>
            </a:r>
          </a:p>
        </p:txBody>
      </p:sp>
      <p:sp>
        <p:nvSpPr>
          <p:cNvPr id="28" name="Rectangle 27"/>
          <p:cNvSpPr/>
          <p:nvPr/>
        </p:nvSpPr>
        <p:spPr>
          <a:xfrm>
            <a:off x="125161" y="2863828"/>
            <a:ext cx="3019973" cy="969496"/>
          </a:xfrm>
          <a:prstGeom prst="rect">
            <a:avLst/>
          </a:prstGeom>
        </p:spPr>
        <p:txBody>
          <a:bodyPr wrap="square">
            <a:spAutoFit/>
          </a:bodyPr>
          <a:lstStyle/>
          <a:p>
            <a:pPr algn="l" rtl="0"/>
            <a:r>
              <a:rPr lang="nl" sz="1500" b="1" i="0" u="none" baseline="0" dirty="0">
                <a:solidFill>
                  <a:srgbClr val="6CBF19"/>
                </a:solidFill>
                <a:latin typeface="Raleway ExtraBold"/>
                <a:cs typeface="Raleway Heavy"/>
              </a:rPr>
              <a:t>4. </a:t>
            </a:r>
            <a:r>
              <a:rPr lang="nl-NL" sz="1500" b="1" i="0" u="none" baseline="0" dirty="0">
                <a:solidFill>
                  <a:srgbClr val="6CBF19"/>
                </a:solidFill>
                <a:latin typeface="Raleway ExtraBold"/>
                <a:cs typeface="Raleway Heavy"/>
              </a:rPr>
              <a:t>BETER TEVEEL</a:t>
            </a:r>
            <a:endParaRPr lang="nl" sz="1500" b="1" i="0" u="none" baseline="0" dirty="0">
              <a:solidFill>
                <a:srgbClr val="6CBF19"/>
              </a:solidFill>
              <a:latin typeface="Raleway ExtraBold"/>
              <a:cs typeface="Raleway Heavy"/>
            </a:endParaRPr>
          </a:p>
          <a:p>
            <a:pPr algn="l" rtl="0"/>
            <a:r>
              <a:rPr lang="nl" sz="1400" b="1" i="0" u="none" baseline="0" dirty="0">
                <a:latin typeface="Raleway ExtraBold"/>
              </a:rPr>
              <a:t>Doe niet slechts het minimale. </a:t>
            </a:r>
            <a:r>
              <a:rPr lang="nl-NL" sz="1400" b="1" i="0" u="none" baseline="0" dirty="0">
                <a:latin typeface="Raleway ExtraBold"/>
              </a:rPr>
              <a:t>Presteer extra </a:t>
            </a:r>
            <a:r>
              <a:rPr lang="nl" sz="1400" b="1" i="0" u="none" baseline="0" dirty="0">
                <a:latin typeface="Raleway ExtraBold"/>
              </a:rPr>
              <a:t>zodat je een solide basis hebt.</a:t>
            </a:r>
          </a:p>
        </p:txBody>
      </p:sp>
      <p:pic>
        <p:nvPicPr>
          <p:cNvPr id="29" name="Picture 28" descr="gb_01144 [Converted].eps"/>
          <p:cNvPicPr>
            <a:picLocks noChangeAspect="1"/>
          </p:cNvPicPr>
          <p:nvPr/>
        </p:nvPicPr>
        <p:blipFill rotWithShape="1">
          <a:blip r:embed="rId4">
            <a:extLst>
              <a:ext uri="{28A0092B-C50C-407E-A947-70E740481C1C}">
                <a14:useLocalDpi xmlns:a14="http://schemas.microsoft.com/office/drawing/2010/main" val="0"/>
              </a:ext>
            </a:extLst>
          </a:blip>
          <a:srcRect b="6091"/>
          <a:stretch/>
        </p:blipFill>
        <p:spPr>
          <a:xfrm>
            <a:off x="866818" y="257232"/>
            <a:ext cx="4330970" cy="3422183"/>
          </a:xfrm>
          <a:prstGeom prst="rect">
            <a:avLst/>
          </a:prstGeom>
        </p:spPr>
      </p:pic>
      <p:sp>
        <p:nvSpPr>
          <p:cNvPr id="15" name="5-Point Star 14"/>
          <p:cNvSpPr/>
          <p:nvPr/>
        </p:nvSpPr>
        <p:spPr>
          <a:xfrm>
            <a:off x="196919" y="257232"/>
            <a:ext cx="620786" cy="620785"/>
          </a:xfrm>
          <a:prstGeom prst="star5">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sp>
        <p:nvSpPr>
          <p:cNvPr id="16" name="5-Point Star 15"/>
          <p:cNvSpPr/>
          <p:nvPr/>
        </p:nvSpPr>
        <p:spPr>
          <a:xfrm>
            <a:off x="5354481" y="2347370"/>
            <a:ext cx="620786" cy="620785"/>
          </a:xfrm>
          <a:prstGeom prst="star5">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sp>
        <p:nvSpPr>
          <p:cNvPr id="17" name="5-Point Star 16"/>
          <p:cNvSpPr/>
          <p:nvPr/>
        </p:nvSpPr>
        <p:spPr>
          <a:xfrm>
            <a:off x="249018" y="2265618"/>
            <a:ext cx="620786" cy="620785"/>
          </a:xfrm>
          <a:prstGeom prst="star5">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sp>
        <p:nvSpPr>
          <p:cNvPr id="18" name="5-Point Star 17"/>
          <p:cNvSpPr/>
          <p:nvPr/>
        </p:nvSpPr>
        <p:spPr>
          <a:xfrm>
            <a:off x="5604934" y="241069"/>
            <a:ext cx="620786" cy="620785"/>
          </a:xfrm>
          <a:prstGeom prst="star5">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spTree>
    <p:extLst>
      <p:ext uri="{BB962C8B-B14F-4D97-AF65-F5344CB8AC3E}">
        <p14:creationId xmlns:p14="http://schemas.microsoft.com/office/powerpoint/2010/main" val="3873820745"/>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80">
                                          <p:stCondLst>
                                            <p:cond delay="0"/>
                                          </p:stCondLst>
                                        </p:cTn>
                                        <p:tgtEl>
                                          <p:spTgt spid="18"/>
                                        </p:tgtEl>
                                      </p:cBhvr>
                                    </p:animEffect>
                                    <p:anim calcmode="lin" valueType="num">
                                      <p:cBhvr>
                                        <p:cTn id="26"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31" dur="26">
                                          <p:stCondLst>
                                            <p:cond delay="650"/>
                                          </p:stCondLst>
                                        </p:cTn>
                                        <p:tgtEl>
                                          <p:spTgt spid="18"/>
                                        </p:tgtEl>
                                      </p:cBhvr>
                                      <p:to x="100000" y="60000"/>
                                    </p:animScale>
                                    <p:animScale>
                                      <p:cBhvr>
                                        <p:cTn id="32" dur="166" decel="50000">
                                          <p:stCondLst>
                                            <p:cond delay="676"/>
                                          </p:stCondLst>
                                        </p:cTn>
                                        <p:tgtEl>
                                          <p:spTgt spid="18"/>
                                        </p:tgtEl>
                                      </p:cBhvr>
                                      <p:to x="100000" y="100000"/>
                                    </p:animScale>
                                    <p:animScale>
                                      <p:cBhvr>
                                        <p:cTn id="33" dur="26">
                                          <p:stCondLst>
                                            <p:cond delay="1312"/>
                                          </p:stCondLst>
                                        </p:cTn>
                                        <p:tgtEl>
                                          <p:spTgt spid="18"/>
                                        </p:tgtEl>
                                      </p:cBhvr>
                                      <p:to x="100000" y="80000"/>
                                    </p:animScale>
                                    <p:animScale>
                                      <p:cBhvr>
                                        <p:cTn id="34" dur="166" decel="50000">
                                          <p:stCondLst>
                                            <p:cond delay="1338"/>
                                          </p:stCondLst>
                                        </p:cTn>
                                        <p:tgtEl>
                                          <p:spTgt spid="18"/>
                                        </p:tgtEl>
                                      </p:cBhvr>
                                      <p:to x="100000" y="100000"/>
                                    </p:animScale>
                                    <p:animScale>
                                      <p:cBhvr>
                                        <p:cTn id="35" dur="26">
                                          <p:stCondLst>
                                            <p:cond delay="1642"/>
                                          </p:stCondLst>
                                        </p:cTn>
                                        <p:tgtEl>
                                          <p:spTgt spid="18"/>
                                        </p:tgtEl>
                                      </p:cBhvr>
                                      <p:to x="100000" y="90000"/>
                                    </p:animScale>
                                    <p:animScale>
                                      <p:cBhvr>
                                        <p:cTn id="36" dur="166" decel="50000">
                                          <p:stCondLst>
                                            <p:cond delay="1668"/>
                                          </p:stCondLst>
                                        </p:cTn>
                                        <p:tgtEl>
                                          <p:spTgt spid="18"/>
                                        </p:tgtEl>
                                      </p:cBhvr>
                                      <p:to x="100000" y="100000"/>
                                    </p:animScale>
                                    <p:animScale>
                                      <p:cBhvr>
                                        <p:cTn id="37" dur="26">
                                          <p:stCondLst>
                                            <p:cond delay="1808"/>
                                          </p:stCondLst>
                                        </p:cTn>
                                        <p:tgtEl>
                                          <p:spTgt spid="18"/>
                                        </p:tgtEl>
                                      </p:cBhvr>
                                      <p:to x="100000" y="95000"/>
                                    </p:animScale>
                                    <p:animScale>
                                      <p:cBhvr>
                                        <p:cTn id="38" dur="166" decel="50000">
                                          <p:stCondLst>
                                            <p:cond delay="1834"/>
                                          </p:stCondLst>
                                        </p:cTn>
                                        <p:tgtEl>
                                          <p:spTgt spid="1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down)">
                                      <p:cBhvr>
                                        <p:cTn id="43" dur="580">
                                          <p:stCondLst>
                                            <p:cond delay="0"/>
                                          </p:stCondLst>
                                        </p:cTn>
                                        <p:tgtEl>
                                          <p:spTgt spid="16"/>
                                        </p:tgtEl>
                                      </p:cBhvr>
                                    </p:animEffect>
                                    <p:anim calcmode="lin" valueType="num">
                                      <p:cBhvr>
                                        <p:cTn id="4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9" dur="26">
                                          <p:stCondLst>
                                            <p:cond delay="650"/>
                                          </p:stCondLst>
                                        </p:cTn>
                                        <p:tgtEl>
                                          <p:spTgt spid="16"/>
                                        </p:tgtEl>
                                      </p:cBhvr>
                                      <p:to x="100000" y="60000"/>
                                    </p:animScale>
                                    <p:animScale>
                                      <p:cBhvr>
                                        <p:cTn id="50" dur="166" decel="50000">
                                          <p:stCondLst>
                                            <p:cond delay="676"/>
                                          </p:stCondLst>
                                        </p:cTn>
                                        <p:tgtEl>
                                          <p:spTgt spid="16"/>
                                        </p:tgtEl>
                                      </p:cBhvr>
                                      <p:to x="100000" y="100000"/>
                                    </p:animScale>
                                    <p:animScale>
                                      <p:cBhvr>
                                        <p:cTn id="51" dur="26">
                                          <p:stCondLst>
                                            <p:cond delay="1312"/>
                                          </p:stCondLst>
                                        </p:cTn>
                                        <p:tgtEl>
                                          <p:spTgt spid="16"/>
                                        </p:tgtEl>
                                      </p:cBhvr>
                                      <p:to x="100000" y="80000"/>
                                    </p:animScale>
                                    <p:animScale>
                                      <p:cBhvr>
                                        <p:cTn id="52" dur="166" decel="50000">
                                          <p:stCondLst>
                                            <p:cond delay="1338"/>
                                          </p:stCondLst>
                                        </p:cTn>
                                        <p:tgtEl>
                                          <p:spTgt spid="16"/>
                                        </p:tgtEl>
                                      </p:cBhvr>
                                      <p:to x="100000" y="100000"/>
                                    </p:animScale>
                                    <p:animScale>
                                      <p:cBhvr>
                                        <p:cTn id="53" dur="26">
                                          <p:stCondLst>
                                            <p:cond delay="1642"/>
                                          </p:stCondLst>
                                        </p:cTn>
                                        <p:tgtEl>
                                          <p:spTgt spid="16"/>
                                        </p:tgtEl>
                                      </p:cBhvr>
                                      <p:to x="100000" y="90000"/>
                                    </p:animScale>
                                    <p:animScale>
                                      <p:cBhvr>
                                        <p:cTn id="54" dur="166" decel="50000">
                                          <p:stCondLst>
                                            <p:cond delay="1668"/>
                                          </p:stCondLst>
                                        </p:cTn>
                                        <p:tgtEl>
                                          <p:spTgt spid="16"/>
                                        </p:tgtEl>
                                      </p:cBhvr>
                                      <p:to x="100000" y="100000"/>
                                    </p:animScale>
                                    <p:animScale>
                                      <p:cBhvr>
                                        <p:cTn id="55" dur="26">
                                          <p:stCondLst>
                                            <p:cond delay="1808"/>
                                          </p:stCondLst>
                                        </p:cTn>
                                        <p:tgtEl>
                                          <p:spTgt spid="16"/>
                                        </p:tgtEl>
                                      </p:cBhvr>
                                      <p:to x="100000" y="95000"/>
                                    </p:animScale>
                                    <p:animScale>
                                      <p:cBhvr>
                                        <p:cTn id="56" dur="166" decel="50000">
                                          <p:stCondLst>
                                            <p:cond delay="1834"/>
                                          </p:stCondLst>
                                        </p:cTn>
                                        <p:tgtEl>
                                          <p:spTgt spid="16"/>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down)">
                                      <p:cBhvr>
                                        <p:cTn id="61" dur="580">
                                          <p:stCondLst>
                                            <p:cond delay="0"/>
                                          </p:stCondLst>
                                        </p:cTn>
                                        <p:tgtEl>
                                          <p:spTgt spid="17"/>
                                        </p:tgtEl>
                                      </p:cBhvr>
                                    </p:animEffect>
                                    <p:anim calcmode="lin" valueType="num">
                                      <p:cBhvr>
                                        <p:cTn id="62"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67" dur="26">
                                          <p:stCondLst>
                                            <p:cond delay="650"/>
                                          </p:stCondLst>
                                        </p:cTn>
                                        <p:tgtEl>
                                          <p:spTgt spid="17"/>
                                        </p:tgtEl>
                                      </p:cBhvr>
                                      <p:to x="100000" y="60000"/>
                                    </p:animScale>
                                    <p:animScale>
                                      <p:cBhvr>
                                        <p:cTn id="68" dur="166" decel="50000">
                                          <p:stCondLst>
                                            <p:cond delay="676"/>
                                          </p:stCondLst>
                                        </p:cTn>
                                        <p:tgtEl>
                                          <p:spTgt spid="17"/>
                                        </p:tgtEl>
                                      </p:cBhvr>
                                      <p:to x="100000" y="100000"/>
                                    </p:animScale>
                                    <p:animScale>
                                      <p:cBhvr>
                                        <p:cTn id="69" dur="26">
                                          <p:stCondLst>
                                            <p:cond delay="1312"/>
                                          </p:stCondLst>
                                        </p:cTn>
                                        <p:tgtEl>
                                          <p:spTgt spid="17"/>
                                        </p:tgtEl>
                                      </p:cBhvr>
                                      <p:to x="100000" y="80000"/>
                                    </p:animScale>
                                    <p:animScale>
                                      <p:cBhvr>
                                        <p:cTn id="70" dur="166" decel="50000">
                                          <p:stCondLst>
                                            <p:cond delay="1338"/>
                                          </p:stCondLst>
                                        </p:cTn>
                                        <p:tgtEl>
                                          <p:spTgt spid="17"/>
                                        </p:tgtEl>
                                      </p:cBhvr>
                                      <p:to x="100000" y="100000"/>
                                    </p:animScale>
                                    <p:animScale>
                                      <p:cBhvr>
                                        <p:cTn id="71" dur="26">
                                          <p:stCondLst>
                                            <p:cond delay="1642"/>
                                          </p:stCondLst>
                                        </p:cTn>
                                        <p:tgtEl>
                                          <p:spTgt spid="17"/>
                                        </p:tgtEl>
                                      </p:cBhvr>
                                      <p:to x="100000" y="90000"/>
                                    </p:animScale>
                                    <p:animScale>
                                      <p:cBhvr>
                                        <p:cTn id="72" dur="166" decel="50000">
                                          <p:stCondLst>
                                            <p:cond delay="1668"/>
                                          </p:stCondLst>
                                        </p:cTn>
                                        <p:tgtEl>
                                          <p:spTgt spid="17"/>
                                        </p:tgtEl>
                                      </p:cBhvr>
                                      <p:to x="100000" y="100000"/>
                                    </p:animScale>
                                    <p:animScale>
                                      <p:cBhvr>
                                        <p:cTn id="73" dur="26">
                                          <p:stCondLst>
                                            <p:cond delay="1808"/>
                                          </p:stCondLst>
                                        </p:cTn>
                                        <p:tgtEl>
                                          <p:spTgt spid="17"/>
                                        </p:tgtEl>
                                      </p:cBhvr>
                                      <p:to x="100000" y="95000"/>
                                    </p:animScale>
                                    <p:animScale>
                                      <p:cBhvr>
                                        <p:cTn id="74"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2"/>
          <p:cNvSpPr>
            <a:spLocks noChangeArrowheads="1"/>
          </p:cNvSpPr>
          <p:nvPr/>
        </p:nvSpPr>
        <p:spPr bwMode="gray">
          <a:xfrm>
            <a:off x="400735" y="337755"/>
            <a:ext cx="8520112"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p>
            <a:pPr algn="l" rtl="0">
              <a:lnSpc>
                <a:spcPct val="90000"/>
              </a:lnSpc>
            </a:pPr>
            <a:r>
              <a:rPr lang="nl" sz="2500" b="1" i="0" u="none" baseline="0">
                <a:solidFill>
                  <a:srgbClr val="6D6D6D"/>
                </a:solidFill>
                <a:latin typeface="Raleway"/>
                <a:cs typeface="Raleway"/>
              </a:rPr>
              <a:t>Carrièrepad naar Icon Royal</a:t>
            </a:r>
          </a:p>
        </p:txBody>
      </p:sp>
      <p:sp>
        <p:nvSpPr>
          <p:cNvPr id="2" name="Slide Number Placeholder 1"/>
          <p:cNvSpPr>
            <a:spLocks noGrp="1"/>
          </p:cNvSpPr>
          <p:nvPr>
            <p:ph type="sldNum" sz="quarter" idx="12"/>
          </p:nvPr>
        </p:nvSpPr>
        <p:spPr/>
        <p:txBody>
          <a:bodyPr/>
          <a:lstStyle/>
          <a:p>
            <a:pPr algn="r" rtl="0"/>
            <a:fld id="{2675D372-C998-EB46-8612-7A986FA468DD}" type="slidenum">
              <a:rPr/>
              <a:t>38</a:t>
            </a:fld>
            <a:endParaRPr lang="nl"/>
          </a:p>
        </p:txBody>
      </p:sp>
      <p:pic>
        <p:nvPicPr>
          <p:cNvPr id="6" name="Picture 5" descr="Career path 3.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1755" y="922715"/>
            <a:ext cx="8352914" cy="3397795"/>
          </a:xfrm>
          <a:prstGeom prst="rect">
            <a:avLst/>
          </a:prstGeom>
        </p:spPr>
      </p:pic>
      <p:graphicFrame>
        <p:nvGraphicFramePr>
          <p:cNvPr id="7" name="Diagram 6"/>
          <p:cNvGraphicFramePr/>
          <p:nvPr>
            <p:extLst>
              <p:ext uri="{D42A27DB-BD31-4B8C-83A1-F6EECF244321}">
                <p14:modId xmlns:p14="http://schemas.microsoft.com/office/powerpoint/2010/main" val="447539880"/>
              </p:ext>
            </p:extLst>
          </p:nvPr>
        </p:nvGraphicFramePr>
        <p:xfrm>
          <a:off x="0" y="3673544"/>
          <a:ext cx="9144000" cy="18604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56719219"/>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prstGeom prst="rect">
            <a:avLst/>
          </a:prstGeom>
        </p:spPr>
        <p:txBody>
          <a:bodyPr/>
          <a:lstStyle/>
          <a:p>
            <a:pPr algn="r" rtl="0"/>
            <a:fld id="{6947991C-8B71-42DE-A9EF-EB06DAB48D46}" type="slidenum">
              <a:rPr/>
              <a:pPr/>
              <a:t>39</a:t>
            </a:fld>
            <a:endParaRPr lang="nl"/>
          </a:p>
        </p:txBody>
      </p:sp>
      <p:pic>
        <p:nvPicPr>
          <p:cNvPr id="15" name="Picture 14"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4537249" y="1433215"/>
            <a:ext cx="1205480" cy="839844"/>
          </a:xfrm>
          <a:prstGeom prst="rect">
            <a:avLst/>
          </a:prstGeom>
        </p:spPr>
      </p:pic>
      <p:pic>
        <p:nvPicPr>
          <p:cNvPr id="16" name="Picture 15"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51365" t="78721"/>
          <a:stretch/>
        </p:blipFill>
        <p:spPr>
          <a:xfrm>
            <a:off x="5619786" y="39948"/>
            <a:ext cx="833942" cy="1086026"/>
          </a:xfrm>
          <a:prstGeom prst="rect">
            <a:avLst/>
          </a:prstGeom>
        </p:spPr>
      </p:pic>
      <p:pic>
        <p:nvPicPr>
          <p:cNvPr id="10" name="Picture 9"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6171962" y="1440519"/>
            <a:ext cx="1205480" cy="839844"/>
          </a:xfrm>
          <a:prstGeom prst="rect">
            <a:avLst/>
          </a:prstGeom>
        </p:spPr>
      </p:pic>
      <p:cxnSp>
        <p:nvCxnSpPr>
          <p:cNvPr id="35" name="Straight Connector 34"/>
          <p:cNvCxnSpPr/>
          <p:nvPr/>
        </p:nvCxnSpPr>
        <p:spPr>
          <a:xfrm flipH="1">
            <a:off x="3728069" y="2983034"/>
            <a:ext cx="253212" cy="298207"/>
          </a:xfrm>
          <a:prstGeom prst="line">
            <a:avLst/>
          </a:prstGeom>
        </p:spPr>
        <p:style>
          <a:lnRef idx="2">
            <a:schemeClr val="accent1"/>
          </a:lnRef>
          <a:fillRef idx="0">
            <a:schemeClr val="accent1"/>
          </a:fillRef>
          <a:effectRef idx="1">
            <a:schemeClr val="accent1"/>
          </a:effectRef>
          <a:fontRef idx="minor">
            <a:schemeClr val="tx1"/>
          </a:fontRef>
        </p:style>
      </p:cxnSp>
      <p:sp>
        <p:nvSpPr>
          <p:cNvPr id="42" name="Rectangle 32"/>
          <p:cNvSpPr>
            <a:spLocks noChangeArrowheads="1"/>
          </p:cNvSpPr>
          <p:nvPr/>
        </p:nvSpPr>
        <p:spPr bwMode="gray">
          <a:xfrm>
            <a:off x="400735" y="337755"/>
            <a:ext cx="8520112"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p>
            <a:pPr algn="l" rtl="0">
              <a:lnSpc>
                <a:spcPct val="90000"/>
              </a:lnSpc>
            </a:pPr>
            <a:r>
              <a:rPr lang="nl" sz="2500" b="1" i="0" u="none" baseline="0">
                <a:solidFill>
                  <a:srgbClr val="6D6D6D"/>
                </a:solidFill>
                <a:latin typeface="Raleway"/>
                <a:cs typeface="Raleway"/>
              </a:rPr>
              <a:t>NewGenQ (12 maanden)</a:t>
            </a:r>
          </a:p>
        </p:txBody>
      </p:sp>
      <p:sp>
        <p:nvSpPr>
          <p:cNvPr id="31" name="TextBox 30"/>
          <p:cNvSpPr txBox="1"/>
          <p:nvPr/>
        </p:nvSpPr>
        <p:spPr>
          <a:xfrm>
            <a:off x="2654187" y="3974861"/>
            <a:ext cx="1679336" cy="369332"/>
          </a:xfrm>
          <a:prstGeom prst="rect">
            <a:avLst/>
          </a:prstGeom>
          <a:noFill/>
        </p:spPr>
        <p:txBody>
          <a:bodyPr wrap="square" rtlCol="0">
            <a:spAutoFit/>
          </a:bodyPr>
          <a:lstStyle/>
          <a:p>
            <a:pPr algn="ctr" rtl="0"/>
            <a:r>
              <a:rPr lang="nl" sz="1800" b="1" i="0" u="none" baseline="0">
                <a:latin typeface="Arvo" panose="02000000000000000000" pitchFamily="2" charset="0"/>
              </a:rPr>
              <a:t>Ace Royal</a:t>
            </a:r>
          </a:p>
        </p:txBody>
      </p:sp>
      <p:pic>
        <p:nvPicPr>
          <p:cNvPr id="32" name="Picture 31"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7050833" y="3165268"/>
            <a:ext cx="865704" cy="603126"/>
          </a:xfrm>
          <a:prstGeom prst="rect">
            <a:avLst/>
          </a:prstGeom>
        </p:spPr>
      </p:pic>
      <p:pic>
        <p:nvPicPr>
          <p:cNvPr id="36" name="Picture 35"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4968450" y="3156065"/>
            <a:ext cx="865704" cy="603126"/>
          </a:xfrm>
          <a:prstGeom prst="rect">
            <a:avLst/>
          </a:prstGeom>
        </p:spPr>
      </p:pic>
      <p:cxnSp>
        <p:nvCxnSpPr>
          <p:cNvPr id="12" name="Straight Connector 11"/>
          <p:cNvCxnSpPr/>
          <p:nvPr/>
        </p:nvCxnSpPr>
        <p:spPr>
          <a:xfrm flipV="1">
            <a:off x="5181102" y="2972669"/>
            <a:ext cx="220200" cy="183396"/>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flipV="1">
            <a:off x="5401302" y="2972669"/>
            <a:ext cx="194270" cy="183396"/>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4039971" y="2199591"/>
            <a:ext cx="724875" cy="190543"/>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flipV="1">
            <a:off x="4774383" y="2199591"/>
            <a:ext cx="626919" cy="190543"/>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H="1" flipV="1">
            <a:off x="4774383" y="2199591"/>
            <a:ext cx="194067" cy="190543"/>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4537249" y="2199591"/>
            <a:ext cx="237134" cy="190543"/>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7261905" y="3038990"/>
            <a:ext cx="207682" cy="117075"/>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flipV="1">
            <a:off x="7469587" y="3038990"/>
            <a:ext cx="207682" cy="117075"/>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H="1" flipV="1">
            <a:off x="7078442" y="2236403"/>
            <a:ext cx="257087" cy="190543"/>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348901" y="995786"/>
            <a:ext cx="2551467" cy="2554545"/>
          </a:xfrm>
          <a:prstGeom prst="rect">
            <a:avLst/>
          </a:prstGeom>
          <a:noFill/>
        </p:spPr>
        <p:txBody>
          <a:bodyPr wrap="square" rtlCol="0">
            <a:spAutoFit/>
          </a:bodyPr>
          <a:lstStyle/>
          <a:p>
            <a:pPr lvl="0" algn="l" defTabSz="914400" rtl="0" eaLnBrk="0" hangingPunct="0"/>
            <a:r>
              <a:rPr lang="nl" sz="1600" b="1" i="0" u="sng" baseline="0" dirty="0">
                <a:latin typeface="Arvo" panose="02000000000000000000" pitchFamily="2" charset="0"/>
                <a:ea typeface="Times New Roman" panose="02020603050405020304" pitchFamily="18" charset="0"/>
                <a:cs typeface="Raleway"/>
              </a:rPr>
              <a:t>Icon-rangen en hoger:</a:t>
            </a:r>
            <a:r>
              <a:rPr lang="nl" sz="1600" b="0" i="0" u="none" baseline="0" dirty="0">
                <a:latin typeface="Arvo" panose="02000000000000000000" pitchFamily="2" charset="0"/>
                <a:ea typeface="Times New Roman" panose="02020603050405020304" pitchFamily="18" charset="0"/>
                <a:cs typeface="Raleway"/>
              </a:rPr>
              <a:t> </a:t>
            </a:r>
            <a:br>
              <a:rPr lang="nl" sz="1600" b="0" i="0" u="none" baseline="0" dirty="0">
                <a:latin typeface="Arvo" panose="02000000000000000000" pitchFamily="2" charset="0"/>
                <a:ea typeface="Times New Roman" panose="02020603050405020304" pitchFamily="18" charset="0"/>
                <a:cs typeface="Raleway"/>
              </a:rPr>
            </a:br>
            <a:r>
              <a:rPr lang="nl" sz="1600" b="0" i="0" u="none" baseline="0" dirty="0">
                <a:latin typeface="Arvo" panose="02000000000000000000" pitchFamily="2" charset="0"/>
                <a:ea typeface="Times New Roman" panose="02020603050405020304" pitchFamily="18" charset="0"/>
                <a:cs typeface="Raleway"/>
              </a:rPr>
              <a:t>Elke 12 maanden wordt er ten minste één persoon in </a:t>
            </a:r>
            <a:r>
              <a:rPr lang="nl-NL" sz="1600" b="0" i="0" u="none" baseline="0" dirty="0">
                <a:latin typeface="Arvo" panose="02000000000000000000" pitchFamily="2" charset="0"/>
                <a:ea typeface="Times New Roman" panose="02020603050405020304" pitchFamily="18" charset="0"/>
                <a:cs typeface="Raleway"/>
              </a:rPr>
              <a:t>jouw</a:t>
            </a:r>
            <a:r>
              <a:rPr lang="nl" sz="1600" b="0" i="0" u="none" baseline="0" dirty="0">
                <a:latin typeface="Arvo" panose="02000000000000000000" pitchFamily="2" charset="0"/>
                <a:ea typeface="Times New Roman" panose="02020603050405020304" pitchFamily="18" charset="0"/>
                <a:cs typeface="Raleway"/>
              </a:rPr>
              <a:t> </a:t>
            </a:r>
            <a:r>
              <a:rPr lang="nl" sz="1600" b="1" i="0" u="none" baseline="0" dirty="0">
                <a:latin typeface="Arvo" panose="02000000000000000000" pitchFamily="2" charset="0"/>
                <a:ea typeface="Times New Roman" panose="02020603050405020304" pitchFamily="18" charset="0"/>
                <a:cs typeface="Raleway"/>
              </a:rPr>
              <a:t>Persoonlijke Groep</a:t>
            </a:r>
            <a:r>
              <a:rPr lang="nl" sz="1600" b="0" i="0" u="none" baseline="0" dirty="0">
                <a:latin typeface="Arvo" panose="02000000000000000000" pitchFamily="2" charset="0"/>
                <a:ea typeface="Times New Roman" panose="02020603050405020304" pitchFamily="18" charset="0"/>
                <a:cs typeface="Raleway"/>
              </a:rPr>
              <a:t> gepromoot tot</a:t>
            </a:r>
            <a:r>
              <a:rPr lang="nl" sz="1600" dirty="0">
                <a:latin typeface="Arvo" panose="02000000000000000000" pitchFamily="2" charset="0"/>
                <a:ea typeface="Times New Roman" panose="02020603050405020304" pitchFamily="18" charset="0"/>
                <a:cs typeface="Raleway"/>
              </a:rPr>
              <a:t/>
            </a:r>
            <a:br>
              <a:rPr lang="nl" sz="1600" dirty="0">
                <a:latin typeface="Arvo" panose="02000000000000000000" pitchFamily="2" charset="0"/>
                <a:ea typeface="Times New Roman" panose="02020603050405020304" pitchFamily="18" charset="0"/>
                <a:cs typeface="Raleway"/>
              </a:rPr>
            </a:br>
            <a:r>
              <a:rPr lang="nl" sz="1600" b="0" i="0" u="none" baseline="0" dirty="0">
                <a:latin typeface="Arvo" panose="02000000000000000000" pitchFamily="2" charset="0"/>
                <a:ea typeface="Times New Roman" panose="02020603050405020304" pitchFamily="18" charset="0"/>
                <a:cs typeface="Raleway"/>
              </a:rPr>
              <a:t>Ace Royal om </a:t>
            </a:r>
            <a:r>
              <a:rPr lang="nl-NL" sz="1600" b="0" i="0" u="none" baseline="0" dirty="0">
                <a:latin typeface="Arvo" panose="02000000000000000000" pitchFamily="2" charset="0"/>
                <a:ea typeface="Times New Roman" panose="02020603050405020304" pitchFamily="18" charset="0"/>
                <a:cs typeface="Raleway"/>
              </a:rPr>
              <a:t>jouw</a:t>
            </a:r>
            <a:r>
              <a:rPr lang="nl" sz="1600" b="0" i="0" u="none" baseline="0" dirty="0">
                <a:latin typeface="Arvo" panose="02000000000000000000" pitchFamily="2" charset="0"/>
                <a:ea typeface="Times New Roman" panose="02020603050405020304" pitchFamily="18" charset="0"/>
                <a:cs typeface="Raleway"/>
              </a:rPr>
              <a:t> </a:t>
            </a:r>
            <a:r>
              <a:rPr lang="nl" sz="1600" b="1" i="0" u="none" baseline="0" dirty="0">
                <a:latin typeface="Arvo" panose="02000000000000000000" pitchFamily="2" charset="0"/>
                <a:ea typeface="Times New Roman" panose="02020603050405020304" pitchFamily="18" charset="0"/>
                <a:cs typeface="Raleway"/>
              </a:rPr>
              <a:t>New First Generation Qualified</a:t>
            </a:r>
            <a:r>
              <a:rPr lang="nl" sz="1600" b="0" i="0" u="none" baseline="0" dirty="0">
                <a:latin typeface="Arvo" panose="02000000000000000000" pitchFamily="2" charset="0"/>
                <a:ea typeface="Times New Roman" panose="02020603050405020304" pitchFamily="18" charset="0"/>
                <a:cs typeface="Raleway"/>
              </a:rPr>
              <a:t> (NewGenQ) te worden. </a:t>
            </a:r>
            <a:r>
              <a:rPr lang="nl-NL" sz="1600" b="0" i="0" u="none" baseline="0" dirty="0">
                <a:latin typeface="Arvo" panose="02000000000000000000" pitchFamily="2" charset="0"/>
                <a:ea typeface="Times New Roman" panose="02020603050405020304" pitchFamily="18" charset="0"/>
                <a:cs typeface="Raleway"/>
              </a:rPr>
              <a:t>Jouw</a:t>
            </a:r>
            <a:r>
              <a:rPr lang="nl" sz="1600" b="0" i="0" u="none" baseline="0" dirty="0">
                <a:latin typeface="Arvo" panose="02000000000000000000" pitchFamily="2" charset="0"/>
                <a:ea typeface="Times New Roman" panose="02020603050405020304" pitchFamily="18" charset="0"/>
                <a:cs typeface="Raleway"/>
              </a:rPr>
              <a:t> persoonlijk groep omvat IBO's via </a:t>
            </a:r>
            <a:r>
              <a:rPr lang="nl" sz="1600" b="0" i="0" u="none" baseline="0" dirty="0">
                <a:latin typeface="Arvo" panose="02000000000000000000" pitchFamily="2" charset="0"/>
                <a:ea typeface="Times New Roman" panose="02020603050405020304" pitchFamily="18" charset="0"/>
                <a:cs typeface="Raleway"/>
                <a:sym typeface="Wingdings" panose="05000000000000000000" pitchFamily="2" charset="2"/>
              </a:rPr>
              <a:t>Ace Elite.</a:t>
            </a:r>
            <a:r>
              <a:rPr lang="nl" sz="1600" b="0" i="0" u="none" baseline="0" dirty="0">
                <a:latin typeface="Arvo" panose="02000000000000000000" pitchFamily="2" charset="0"/>
                <a:ea typeface="Times New Roman" panose="02020603050405020304" pitchFamily="18" charset="0"/>
                <a:cs typeface="Raleway"/>
              </a:rPr>
              <a:t> </a:t>
            </a:r>
            <a:endParaRPr lang="nl" altLang="en-US" sz="1600" dirty="0">
              <a:latin typeface="Arvo" panose="02000000000000000000" pitchFamily="2" charset="0"/>
            </a:endParaRPr>
          </a:p>
        </p:txBody>
      </p:sp>
      <p:sp>
        <p:nvSpPr>
          <p:cNvPr id="4" name="Oval 3"/>
          <p:cNvSpPr/>
          <p:nvPr/>
        </p:nvSpPr>
        <p:spPr>
          <a:xfrm>
            <a:off x="2729699" y="3305517"/>
            <a:ext cx="1490535" cy="1363587"/>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pic>
        <p:nvPicPr>
          <p:cNvPr id="26" name="Picture 25"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3863608" y="2465294"/>
            <a:ext cx="777990" cy="542016"/>
          </a:xfrm>
          <a:prstGeom prst="rect">
            <a:avLst/>
          </a:prstGeom>
        </p:spPr>
      </p:pic>
      <p:pic>
        <p:nvPicPr>
          <p:cNvPr id="27" name="Picture 26"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4774383" y="2465294"/>
            <a:ext cx="777990" cy="542016"/>
          </a:xfrm>
          <a:prstGeom prst="rect">
            <a:avLst/>
          </a:prstGeom>
        </p:spPr>
      </p:pic>
      <p:pic>
        <p:nvPicPr>
          <p:cNvPr id="29" name="Picture 28"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4523" t="78721" r="55888"/>
          <a:stretch/>
        </p:blipFill>
        <p:spPr>
          <a:xfrm>
            <a:off x="3231885" y="3354069"/>
            <a:ext cx="496183" cy="646169"/>
          </a:xfrm>
          <a:prstGeom prst="rect">
            <a:avLst/>
          </a:prstGeom>
        </p:spPr>
      </p:pic>
      <p:pic>
        <p:nvPicPr>
          <p:cNvPr id="30" name="Picture 29"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50936" t="-345" r="51246" b="77011"/>
          <a:stretch/>
        </p:blipFill>
        <p:spPr>
          <a:xfrm>
            <a:off x="6829053" y="2426946"/>
            <a:ext cx="865704" cy="603126"/>
          </a:xfrm>
          <a:prstGeom prst="rect">
            <a:avLst/>
          </a:prstGeom>
        </p:spPr>
      </p:pic>
      <p:sp>
        <p:nvSpPr>
          <p:cNvPr id="34" name="TextBox 33"/>
          <p:cNvSpPr txBox="1"/>
          <p:nvPr/>
        </p:nvSpPr>
        <p:spPr>
          <a:xfrm>
            <a:off x="6400800" y="504910"/>
            <a:ext cx="1068787" cy="369332"/>
          </a:xfrm>
          <a:prstGeom prst="rect">
            <a:avLst/>
          </a:prstGeom>
          <a:noFill/>
        </p:spPr>
        <p:txBody>
          <a:bodyPr wrap="square" rtlCol="0">
            <a:spAutoFit/>
          </a:bodyPr>
          <a:lstStyle/>
          <a:p>
            <a:pPr algn="l" rtl="0"/>
            <a:r>
              <a:rPr lang="nl" sz="1800" b="1" i="0" u="none" baseline="0">
                <a:latin typeface="Arvo" panose="02000000000000000000" pitchFamily="2" charset="0"/>
              </a:rPr>
              <a:t>Icon +</a:t>
            </a:r>
          </a:p>
        </p:txBody>
      </p:sp>
      <p:sp>
        <p:nvSpPr>
          <p:cNvPr id="5" name="Oval 4"/>
          <p:cNvSpPr/>
          <p:nvPr/>
        </p:nvSpPr>
        <p:spPr>
          <a:xfrm>
            <a:off x="3722336" y="1125974"/>
            <a:ext cx="4787561" cy="3065700"/>
          </a:xfrm>
          <a:prstGeom prst="ellipse">
            <a:avLst/>
          </a:prstGeom>
          <a:noFill/>
          <a:ln w="381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sp>
        <p:nvSpPr>
          <p:cNvPr id="6" name="TextBox 5"/>
          <p:cNvSpPr txBox="1"/>
          <p:nvPr/>
        </p:nvSpPr>
        <p:spPr>
          <a:xfrm>
            <a:off x="5742728" y="2390134"/>
            <a:ext cx="1475977" cy="646331"/>
          </a:xfrm>
          <a:prstGeom prst="rect">
            <a:avLst/>
          </a:prstGeom>
          <a:noFill/>
        </p:spPr>
        <p:txBody>
          <a:bodyPr wrap="square" rtlCol="0">
            <a:spAutoFit/>
          </a:bodyPr>
          <a:lstStyle/>
          <a:p>
            <a:pPr algn="l" rtl="0"/>
            <a:r>
              <a:rPr lang="nl" sz="1800" b="1" i="0" u="none" baseline="0" dirty="0">
                <a:solidFill>
                  <a:srgbClr val="000000"/>
                </a:solidFill>
                <a:latin typeface="Arvo" panose="02000000000000000000" pitchFamily="2" charset="0"/>
                <a:ea typeface="Arvo" panose="02000000000000000000" pitchFamily="2" charset="0"/>
              </a:rPr>
              <a:t>Persoonlijke Groep</a:t>
            </a:r>
          </a:p>
        </p:txBody>
      </p:sp>
    </p:spTree>
    <p:extLst>
      <p:ext uri="{BB962C8B-B14F-4D97-AF65-F5344CB8AC3E}">
        <p14:creationId xmlns:p14="http://schemas.microsoft.com/office/powerpoint/2010/main" val="27770968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r" rtl="0"/>
            <a:fld id="{A768D587-C510-4A23-831E-9B5FFE0DB4B7}" type="slidenum">
              <a:rPr/>
              <a:pPr/>
              <a:t>4</a:t>
            </a:fld>
            <a:endParaRPr lang="nl"/>
          </a:p>
        </p:txBody>
      </p:sp>
      <p:sp>
        <p:nvSpPr>
          <p:cNvPr id="5" name="Content Placeholder 4"/>
          <p:cNvSpPr>
            <a:spLocks noGrp="1"/>
          </p:cNvSpPr>
          <p:nvPr>
            <p:ph idx="4294967295"/>
          </p:nvPr>
        </p:nvSpPr>
        <p:spPr>
          <a:xfrm>
            <a:off x="3822825" y="1305315"/>
            <a:ext cx="5013164" cy="3489325"/>
          </a:xfrm>
        </p:spPr>
        <p:txBody>
          <a:bodyPr>
            <a:normAutofit/>
          </a:bodyPr>
          <a:lstStyle/>
          <a:p>
            <a:pPr algn="l" rtl="0">
              <a:buAutoNum type="arabicPeriod"/>
            </a:pPr>
            <a:r>
              <a:rPr lang="nl" sz="1700" b="1" i="0" u="none" baseline="0" dirty="0">
                <a:latin typeface="Arvo" panose="02000000000000000000" pitchFamily="2" charset="0"/>
                <a:ea typeface="Arvo" panose="02000000000000000000" pitchFamily="2" charset="0"/>
              </a:rPr>
              <a:t>Geen afsplitsing meer! </a:t>
            </a:r>
            <a:r>
              <a:rPr lang="nl" sz="1700" b="0" i="0" u="none" baseline="0" dirty="0">
                <a:latin typeface="Arvo" panose="02000000000000000000" pitchFamily="2" charset="0"/>
                <a:ea typeface="Arvo" panose="02000000000000000000" pitchFamily="2" charset="0"/>
              </a:rPr>
              <a:t>Je wordt beloond voor het ontwikkelen van rijzende sterren op </a:t>
            </a:r>
            <a:r>
              <a:rPr lang="nl" sz="1700" b="0" i="0" u="sng" baseline="0" dirty="0">
                <a:latin typeface="Arvo" panose="02000000000000000000" pitchFamily="2" charset="0"/>
                <a:ea typeface="Arvo" panose="02000000000000000000" pitchFamily="2" charset="0"/>
              </a:rPr>
              <a:t>elk niveau</a:t>
            </a:r>
            <a:r>
              <a:rPr lang="nl" sz="1700" b="0" i="0" u="none" baseline="0" dirty="0">
                <a:latin typeface="Arvo" panose="02000000000000000000" pitchFamily="2" charset="0"/>
                <a:ea typeface="Arvo" panose="02000000000000000000" pitchFamily="2" charset="0"/>
              </a:rPr>
              <a:t>.</a:t>
            </a:r>
          </a:p>
          <a:p>
            <a:pPr algn="l" rtl="0">
              <a:buAutoNum type="arabicPeriod"/>
            </a:pPr>
            <a:r>
              <a:rPr lang="nl" sz="1700" b="1" i="0" u="none" baseline="0" dirty="0">
                <a:latin typeface="Arvo" panose="02000000000000000000" pitchFamily="2" charset="0"/>
                <a:ea typeface="Arvo" panose="02000000000000000000" pitchFamily="2" charset="0"/>
              </a:rPr>
              <a:t>Naadloos algemeen plan</a:t>
            </a:r>
            <a:r>
              <a:rPr lang="nl" sz="1700" b="0" i="0" u="none" baseline="0" dirty="0">
                <a:latin typeface="Arvo" panose="02000000000000000000" pitchFamily="2" charset="0"/>
                <a:ea typeface="Arvo" panose="02000000000000000000" pitchFamily="2" charset="0"/>
              </a:rPr>
              <a:t> voor teamleiders - we hebben de eisen voor reizen en lokale inkoop verwijderd! </a:t>
            </a:r>
          </a:p>
          <a:p>
            <a:pPr algn="l" rtl="0">
              <a:buAutoNum type="arabicPeriod"/>
            </a:pPr>
            <a:r>
              <a:rPr lang="nl" sz="1700" b="0" i="0" u="none" baseline="0" dirty="0">
                <a:latin typeface="Arvo" panose="02000000000000000000" pitchFamily="2" charset="0"/>
                <a:ea typeface="Arvo" panose="02000000000000000000" pitchFamily="2" charset="0"/>
              </a:rPr>
              <a:t>Verdien bonussen met het ontwikkelen van teamleiders.</a:t>
            </a:r>
          </a:p>
          <a:p>
            <a:pPr algn="l" rtl="0">
              <a:buFont typeface="Arial"/>
              <a:buAutoNum type="arabicPeriod"/>
            </a:pPr>
            <a:r>
              <a:rPr lang="nl" sz="1700" b="0" i="0" u="none" baseline="0" dirty="0">
                <a:latin typeface="Arvo" panose="02000000000000000000" pitchFamily="2" charset="0"/>
                <a:ea typeface="Arvo" panose="02000000000000000000" pitchFamily="2" charset="0"/>
              </a:rPr>
              <a:t>Je wordt betaald voor </a:t>
            </a:r>
            <a:br>
              <a:rPr lang="nl" sz="1700" b="0" i="0" u="none" baseline="0" dirty="0">
                <a:latin typeface="Arvo" panose="02000000000000000000" pitchFamily="2" charset="0"/>
                <a:ea typeface="Arvo" panose="02000000000000000000" pitchFamily="2" charset="0"/>
              </a:rPr>
            </a:br>
            <a:r>
              <a:rPr lang="nl" sz="1700" b="1" i="0" u="none" baseline="0" dirty="0">
                <a:latin typeface="Arvo" panose="02000000000000000000" pitchFamily="2" charset="0"/>
                <a:ea typeface="Arvo" panose="02000000000000000000" pitchFamily="2" charset="0"/>
              </a:rPr>
              <a:t>elk stuk volume!</a:t>
            </a:r>
          </a:p>
          <a:p>
            <a:pPr algn="l" rtl="0">
              <a:buAutoNum type="arabicPeriod"/>
            </a:pPr>
            <a:r>
              <a:rPr lang="nl" sz="1700" b="0" i="0" u="none" baseline="0" dirty="0">
                <a:latin typeface="Arvo" panose="02000000000000000000" pitchFamily="2" charset="0"/>
                <a:ea typeface="Arvo" panose="02000000000000000000" pitchFamily="2" charset="0"/>
              </a:rPr>
              <a:t>Het reikt oneindig diep!</a:t>
            </a:r>
          </a:p>
        </p:txBody>
      </p:sp>
      <p:sp>
        <p:nvSpPr>
          <p:cNvPr id="7" name="Rectangle 32"/>
          <p:cNvSpPr>
            <a:spLocks noChangeArrowheads="1"/>
          </p:cNvSpPr>
          <p:nvPr/>
        </p:nvSpPr>
        <p:spPr bwMode="gray">
          <a:xfrm>
            <a:off x="352338" y="510392"/>
            <a:ext cx="8483651"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p>
            <a:pPr algn="l" rtl="0">
              <a:lnSpc>
                <a:spcPct val="90000"/>
              </a:lnSpc>
            </a:pPr>
            <a:r>
              <a:rPr lang="nl" sz="2500" b="1" i="0" u="none" baseline="0" dirty="0">
                <a:solidFill>
                  <a:srgbClr val="6D6D6D"/>
                </a:solidFill>
                <a:latin typeface="Raleway"/>
                <a:cs typeface="Raleway"/>
              </a:rPr>
              <a:t>Voordelen van nieuw plan: </a:t>
            </a:r>
            <a:r>
              <a:rPr lang="nl-NL" sz="2500" b="1" i="0" u="none" baseline="0" dirty="0">
                <a:solidFill>
                  <a:srgbClr val="6D6D6D"/>
                </a:solidFill>
                <a:latin typeface="Raleway"/>
                <a:cs typeface="Raleway"/>
              </a:rPr>
              <a:t>b</a:t>
            </a:r>
            <a:r>
              <a:rPr lang="nl" sz="2500" b="1" i="0" u="none" baseline="0" dirty="0">
                <a:solidFill>
                  <a:srgbClr val="6D6D6D"/>
                </a:solidFill>
                <a:latin typeface="Raleway"/>
                <a:cs typeface="Raleway"/>
              </a:rPr>
              <a:t>eloning voor </a:t>
            </a:r>
            <a:r>
              <a:rPr lang="nl-NL" sz="2500" b="1" i="0" u="none" baseline="0" dirty="0">
                <a:solidFill>
                  <a:srgbClr val="6D6D6D"/>
                </a:solidFill>
                <a:latin typeface="Raleway"/>
                <a:cs typeface="Raleway"/>
              </a:rPr>
              <a:t>het ontwikkelen</a:t>
            </a:r>
            <a:r>
              <a:rPr lang="nl" sz="2500" b="1" i="0" u="none" baseline="0" dirty="0">
                <a:solidFill>
                  <a:srgbClr val="6D6D6D"/>
                </a:solidFill>
                <a:latin typeface="Raleway"/>
                <a:cs typeface="Raleway"/>
              </a:rPr>
              <a:t> van rijzende sterren</a:t>
            </a:r>
          </a:p>
        </p:txBody>
      </p:sp>
      <p:pic>
        <p:nvPicPr>
          <p:cNvPr id="2" name="Picture 1" descr="Depositphotos_13723344_l-2015.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1" y="1332678"/>
            <a:ext cx="3751551" cy="350518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3851" y="3504158"/>
            <a:ext cx="1542562" cy="1532921"/>
          </a:xfrm>
          <a:prstGeom prst="rect">
            <a:avLst/>
          </a:prstGeom>
        </p:spPr>
      </p:pic>
    </p:spTree>
    <p:extLst>
      <p:ext uri="{BB962C8B-B14F-4D97-AF65-F5344CB8AC3E}">
        <p14:creationId xmlns:p14="http://schemas.microsoft.com/office/powerpoint/2010/main" val="443410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down)">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1000" fill="hold"/>
                                        <p:tgtEl>
                                          <p:spTgt spid="6"/>
                                        </p:tgtEl>
                                        <p:attrNameLst>
                                          <p:attrName>ppt_w</p:attrName>
                                        </p:attrNameLst>
                                      </p:cBhvr>
                                      <p:tavLst>
                                        <p:tav tm="0">
                                          <p:val>
                                            <p:fltVal val="0"/>
                                          </p:val>
                                        </p:tav>
                                        <p:tav tm="100000">
                                          <p:val>
                                            <p:strVal val="#ppt_w"/>
                                          </p:val>
                                        </p:tav>
                                      </p:tavLst>
                                    </p:anim>
                                    <p:anim calcmode="lin" valueType="num">
                                      <p:cBhvr>
                                        <p:cTn id="33" dur="1000" fill="hold"/>
                                        <p:tgtEl>
                                          <p:spTgt spid="6"/>
                                        </p:tgtEl>
                                        <p:attrNameLst>
                                          <p:attrName>ppt_h</p:attrName>
                                        </p:attrNameLst>
                                      </p:cBhvr>
                                      <p:tavLst>
                                        <p:tav tm="0">
                                          <p:val>
                                            <p:fltVal val="0"/>
                                          </p:val>
                                        </p:tav>
                                        <p:tav tm="100000">
                                          <p:val>
                                            <p:strVal val="#ppt_h"/>
                                          </p:val>
                                        </p:tav>
                                      </p:tavLst>
                                    </p:anim>
                                    <p:anim calcmode="lin" valueType="num">
                                      <p:cBhvr>
                                        <p:cTn id="34" dur="1000" fill="hold"/>
                                        <p:tgtEl>
                                          <p:spTgt spid="6"/>
                                        </p:tgtEl>
                                        <p:attrNameLst>
                                          <p:attrName>style.rotation</p:attrName>
                                        </p:attrNameLst>
                                      </p:cBhvr>
                                      <p:tavLst>
                                        <p:tav tm="0">
                                          <p:val>
                                            <p:fltVal val="90"/>
                                          </p:val>
                                        </p:tav>
                                        <p:tav tm="100000">
                                          <p:val>
                                            <p:fltVal val="0"/>
                                          </p:val>
                                        </p:tav>
                                      </p:tavLst>
                                    </p:anim>
                                    <p:animEffect transition="in" filter="fade">
                                      <p:cBhvr>
                                        <p:cTn id="3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own Arrow 6"/>
          <p:cNvSpPr/>
          <p:nvPr/>
        </p:nvSpPr>
        <p:spPr>
          <a:xfrm>
            <a:off x="7352953" y="3380352"/>
            <a:ext cx="1705040" cy="776913"/>
          </a:xfrm>
          <a:prstGeom prst="downArrow">
            <a:avLst/>
          </a:prstGeom>
          <a:gradFill flip="none" rotWithShape="1">
            <a:gsLst>
              <a:gs pos="0">
                <a:srgbClr val="FF0000"/>
              </a:gs>
              <a:gs pos="74000">
                <a:srgbClr val="FFFFFF"/>
              </a:gs>
            </a:gsLst>
            <a:lin ang="1644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dirty="0"/>
          </a:p>
        </p:txBody>
      </p:sp>
      <p:sp>
        <p:nvSpPr>
          <p:cNvPr id="63" name="Rectangle 62"/>
          <p:cNvSpPr/>
          <p:nvPr/>
        </p:nvSpPr>
        <p:spPr>
          <a:xfrm>
            <a:off x="3167157" y="3356992"/>
            <a:ext cx="4601642" cy="320221"/>
          </a:xfrm>
          <a:prstGeom prst="rect">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sp>
        <p:nvSpPr>
          <p:cNvPr id="61" name="Rectangle 60"/>
          <p:cNvSpPr/>
          <p:nvPr/>
        </p:nvSpPr>
        <p:spPr>
          <a:xfrm>
            <a:off x="3341115" y="2889266"/>
            <a:ext cx="4427684" cy="294614"/>
          </a:xfrm>
          <a:prstGeom prst="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sp>
        <p:nvSpPr>
          <p:cNvPr id="59" name="Rectangle 58"/>
          <p:cNvSpPr/>
          <p:nvPr/>
        </p:nvSpPr>
        <p:spPr>
          <a:xfrm>
            <a:off x="3580585" y="2424085"/>
            <a:ext cx="4188215" cy="297293"/>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sp>
        <p:nvSpPr>
          <p:cNvPr id="57" name="Rectangle 56"/>
          <p:cNvSpPr/>
          <p:nvPr/>
        </p:nvSpPr>
        <p:spPr>
          <a:xfrm>
            <a:off x="4273972" y="1908018"/>
            <a:ext cx="3494827" cy="276256"/>
          </a:xfrm>
          <a:prstGeom prst="rect">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sp>
        <p:nvSpPr>
          <p:cNvPr id="53" name="Rectangle 52"/>
          <p:cNvSpPr/>
          <p:nvPr/>
        </p:nvSpPr>
        <p:spPr>
          <a:xfrm>
            <a:off x="4502573" y="1419410"/>
            <a:ext cx="3266226" cy="273175"/>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sp>
        <p:nvSpPr>
          <p:cNvPr id="5" name="Rectangle 4"/>
          <p:cNvSpPr/>
          <p:nvPr/>
        </p:nvSpPr>
        <p:spPr>
          <a:xfrm>
            <a:off x="4973533" y="830454"/>
            <a:ext cx="2795267" cy="390542"/>
          </a:xfrm>
          <a:prstGeom prst="rect">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sp>
        <p:nvSpPr>
          <p:cNvPr id="2" name="Slide Number Placeholder 1"/>
          <p:cNvSpPr>
            <a:spLocks noGrp="1"/>
          </p:cNvSpPr>
          <p:nvPr>
            <p:ph type="sldNum" sz="quarter" idx="12"/>
          </p:nvPr>
        </p:nvSpPr>
        <p:spPr>
          <a:prstGeom prst="rect">
            <a:avLst/>
          </a:prstGeom>
        </p:spPr>
        <p:txBody>
          <a:bodyPr/>
          <a:lstStyle/>
          <a:p>
            <a:pPr algn="r" rtl="0"/>
            <a:fld id="{6947991C-8B71-42DE-A9EF-EB06DAB48D46}" type="slidenum">
              <a:rPr/>
              <a:pPr/>
              <a:t>40</a:t>
            </a:fld>
            <a:endParaRPr lang="nl"/>
          </a:p>
        </p:txBody>
      </p:sp>
      <p:pic>
        <p:nvPicPr>
          <p:cNvPr id="16" name="Picture 15"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51365" t="78721"/>
          <a:stretch/>
        </p:blipFill>
        <p:spPr>
          <a:xfrm>
            <a:off x="5381056" y="38739"/>
            <a:ext cx="451264" cy="587672"/>
          </a:xfrm>
          <a:prstGeom prst="rect">
            <a:avLst/>
          </a:prstGeom>
        </p:spPr>
      </p:pic>
      <p:pic>
        <p:nvPicPr>
          <p:cNvPr id="55" name="Picture 54"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4104494" y="2402763"/>
            <a:ext cx="468452" cy="326365"/>
          </a:xfrm>
          <a:prstGeom prst="rect">
            <a:avLst/>
          </a:prstGeom>
        </p:spPr>
      </p:pic>
      <p:cxnSp>
        <p:nvCxnSpPr>
          <p:cNvPr id="60" name="Straight Connector 59"/>
          <p:cNvCxnSpPr/>
          <p:nvPr/>
        </p:nvCxnSpPr>
        <p:spPr>
          <a:xfrm flipV="1">
            <a:off x="3170670" y="3037728"/>
            <a:ext cx="102076" cy="189031"/>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V="1">
            <a:off x="3374683" y="2721378"/>
            <a:ext cx="175282" cy="126950"/>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flipV="1">
            <a:off x="3546928" y="2721378"/>
            <a:ext cx="148220" cy="126950"/>
          </a:xfrm>
          <a:prstGeom prst="line">
            <a:avLst/>
          </a:prstGeom>
        </p:spPr>
        <p:style>
          <a:lnRef idx="2">
            <a:schemeClr val="accent1"/>
          </a:lnRef>
          <a:fillRef idx="0">
            <a:schemeClr val="accent1"/>
          </a:fillRef>
          <a:effectRef idx="1">
            <a:schemeClr val="accent1"/>
          </a:effectRef>
          <a:fontRef idx="minor">
            <a:schemeClr val="tx1"/>
          </a:fontRef>
        </p:style>
      </p:cxnSp>
      <p:pic>
        <p:nvPicPr>
          <p:cNvPr id="56" name="Picture 55"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3272746" y="2889265"/>
            <a:ext cx="468452" cy="326365"/>
          </a:xfrm>
          <a:prstGeom prst="rect">
            <a:avLst/>
          </a:prstGeom>
        </p:spPr>
      </p:pic>
      <p:cxnSp>
        <p:nvCxnSpPr>
          <p:cNvPr id="72" name="Straight Connector 71"/>
          <p:cNvCxnSpPr/>
          <p:nvPr/>
        </p:nvCxnSpPr>
        <p:spPr>
          <a:xfrm flipV="1">
            <a:off x="3739556" y="2219249"/>
            <a:ext cx="385178" cy="145808"/>
          </a:xfrm>
          <a:prstGeom prst="line">
            <a:avLst/>
          </a:prstGeom>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flipV="1">
            <a:off x="4124734" y="2219249"/>
            <a:ext cx="385046" cy="164698"/>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V="1">
            <a:off x="3972334" y="2219249"/>
            <a:ext cx="145948" cy="164697"/>
          </a:xfrm>
          <a:prstGeom prst="line">
            <a:avLst/>
          </a:prstGeom>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flipH="1" flipV="1">
            <a:off x="4124734" y="2219249"/>
            <a:ext cx="156446" cy="164698"/>
          </a:xfrm>
          <a:prstGeom prst="line">
            <a:avLst/>
          </a:prstGeom>
        </p:spPr>
        <p:style>
          <a:lnRef idx="2">
            <a:schemeClr val="accent1"/>
          </a:lnRef>
          <a:fillRef idx="0">
            <a:schemeClr val="accent1"/>
          </a:fillRef>
          <a:effectRef idx="1">
            <a:schemeClr val="accent1"/>
          </a:effectRef>
          <a:fontRef idx="minor">
            <a:schemeClr val="tx1"/>
          </a:fontRef>
        </p:style>
      </p:cxnSp>
      <p:pic>
        <p:nvPicPr>
          <p:cNvPr id="29" name="Picture 28"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3505762" y="2410923"/>
            <a:ext cx="468452" cy="326365"/>
          </a:xfrm>
          <a:prstGeom prst="rect">
            <a:avLst/>
          </a:prstGeom>
        </p:spPr>
      </p:pic>
      <p:pic>
        <p:nvPicPr>
          <p:cNvPr id="33" name="Picture 32"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51365" t="78721"/>
          <a:stretch/>
        </p:blipFill>
        <p:spPr>
          <a:xfrm>
            <a:off x="3905015" y="1726006"/>
            <a:ext cx="363696" cy="473635"/>
          </a:xfrm>
          <a:prstGeom prst="rect">
            <a:avLst/>
          </a:prstGeom>
        </p:spPr>
      </p:pic>
      <p:pic>
        <p:nvPicPr>
          <p:cNvPr id="34" name="Picture 33"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5041443" y="1411250"/>
            <a:ext cx="468452" cy="326365"/>
          </a:xfrm>
          <a:prstGeom prst="rect">
            <a:avLst/>
          </a:prstGeom>
        </p:spPr>
      </p:pic>
      <p:pic>
        <p:nvPicPr>
          <p:cNvPr id="35" name="Picture 34"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4442711" y="1419410"/>
            <a:ext cx="468452" cy="326365"/>
          </a:xfrm>
          <a:prstGeom prst="rect">
            <a:avLst/>
          </a:prstGeom>
        </p:spPr>
      </p:pic>
      <p:pic>
        <p:nvPicPr>
          <p:cNvPr id="37" name="Picture 36"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53846" b="76666"/>
          <a:stretch/>
        </p:blipFill>
        <p:spPr>
          <a:xfrm>
            <a:off x="6264906" y="1419410"/>
            <a:ext cx="215430" cy="326366"/>
          </a:xfrm>
          <a:prstGeom prst="rect">
            <a:avLst/>
          </a:prstGeom>
        </p:spPr>
      </p:pic>
      <p:cxnSp>
        <p:nvCxnSpPr>
          <p:cNvPr id="40" name="Straight Connector 39"/>
          <p:cNvCxnSpPr/>
          <p:nvPr/>
        </p:nvCxnSpPr>
        <p:spPr>
          <a:xfrm flipV="1">
            <a:off x="5265157" y="1748402"/>
            <a:ext cx="175282" cy="12695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flipV="1">
            <a:off x="5437402" y="1748402"/>
            <a:ext cx="148220" cy="12695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6159871" y="1733268"/>
            <a:ext cx="175282" cy="12695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flipV="1">
            <a:off x="6332116" y="1733268"/>
            <a:ext cx="148220" cy="126950"/>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V="1">
            <a:off x="4578042" y="1220996"/>
            <a:ext cx="385178" cy="145808"/>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flipV="1">
            <a:off x="4963220" y="1220996"/>
            <a:ext cx="385046" cy="164698"/>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4810820" y="1220996"/>
            <a:ext cx="145948" cy="164697"/>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H="1" flipV="1">
            <a:off x="4963220" y="1220996"/>
            <a:ext cx="156446" cy="164698"/>
          </a:xfrm>
          <a:prstGeom prst="line">
            <a:avLst/>
          </a:prstGeom>
        </p:spPr>
        <p:style>
          <a:lnRef idx="2">
            <a:schemeClr val="accent1"/>
          </a:lnRef>
          <a:fillRef idx="0">
            <a:schemeClr val="accent1"/>
          </a:fillRef>
          <a:effectRef idx="1">
            <a:schemeClr val="accent1"/>
          </a:effectRef>
          <a:fontRef idx="minor">
            <a:schemeClr val="tx1"/>
          </a:fontRef>
        </p:style>
      </p:cxnSp>
      <p:pic>
        <p:nvPicPr>
          <p:cNvPr id="15" name="Picture 14"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4870308" y="817292"/>
            <a:ext cx="652311" cy="454457"/>
          </a:xfrm>
          <a:prstGeom prst="rect">
            <a:avLst/>
          </a:prstGeom>
        </p:spPr>
      </p:pic>
      <p:pic>
        <p:nvPicPr>
          <p:cNvPr id="10" name="Picture 9"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5728958" y="817292"/>
            <a:ext cx="652311" cy="454457"/>
          </a:xfrm>
          <a:prstGeom prst="rect">
            <a:avLst/>
          </a:prstGeom>
        </p:spPr>
      </p:pic>
      <p:pic>
        <p:nvPicPr>
          <p:cNvPr id="32" name="Picture 31"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6107771" y="1908018"/>
            <a:ext cx="468452" cy="326365"/>
          </a:xfrm>
          <a:prstGeom prst="rect">
            <a:avLst/>
          </a:prstGeom>
        </p:spPr>
      </p:pic>
      <p:pic>
        <p:nvPicPr>
          <p:cNvPr id="36" name="Picture 35"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5210020" y="1892884"/>
            <a:ext cx="468452" cy="326365"/>
          </a:xfrm>
          <a:prstGeom prst="rect">
            <a:avLst/>
          </a:prstGeom>
        </p:spPr>
      </p:pic>
      <p:sp>
        <p:nvSpPr>
          <p:cNvPr id="49" name="TextBox 48"/>
          <p:cNvSpPr txBox="1"/>
          <p:nvPr/>
        </p:nvSpPr>
        <p:spPr>
          <a:xfrm>
            <a:off x="5987911" y="248763"/>
            <a:ext cx="925101" cy="307777"/>
          </a:xfrm>
          <a:prstGeom prst="rect">
            <a:avLst/>
          </a:prstGeom>
          <a:noFill/>
        </p:spPr>
        <p:txBody>
          <a:bodyPr wrap="square" rtlCol="0">
            <a:spAutoFit/>
          </a:bodyPr>
          <a:lstStyle/>
          <a:p>
            <a:pPr algn="l" rtl="0"/>
            <a:r>
              <a:rPr lang="nl" sz="1400" b="1" i="0" u="none" baseline="0">
                <a:latin typeface="Arvo" panose="02000000000000000000" pitchFamily="2" charset="0"/>
              </a:rPr>
              <a:t>Hero+</a:t>
            </a:r>
          </a:p>
        </p:txBody>
      </p:sp>
      <p:sp>
        <p:nvSpPr>
          <p:cNvPr id="4" name="TextBox 3"/>
          <p:cNvSpPr txBox="1"/>
          <p:nvPr/>
        </p:nvSpPr>
        <p:spPr>
          <a:xfrm>
            <a:off x="6909576" y="893262"/>
            <a:ext cx="1204734" cy="307777"/>
          </a:xfrm>
          <a:prstGeom prst="rect">
            <a:avLst/>
          </a:prstGeom>
          <a:noFill/>
        </p:spPr>
        <p:txBody>
          <a:bodyPr wrap="square" rtlCol="0">
            <a:spAutoFit/>
          </a:bodyPr>
          <a:lstStyle/>
          <a:p>
            <a:pPr algn="l" rtl="0"/>
            <a:r>
              <a:rPr lang="nl" sz="1400" b="1" i="0" u="none" baseline="0">
                <a:latin typeface="Arvo" panose="02000000000000000000" pitchFamily="2" charset="0"/>
                <a:ea typeface="Arvo" panose="02000000000000000000" pitchFamily="2" charset="0"/>
              </a:rPr>
              <a:t>Level 1</a:t>
            </a:r>
          </a:p>
        </p:txBody>
      </p:sp>
      <p:sp>
        <p:nvSpPr>
          <p:cNvPr id="38" name="TextBox 37"/>
          <p:cNvSpPr txBox="1"/>
          <p:nvPr/>
        </p:nvSpPr>
        <p:spPr>
          <a:xfrm>
            <a:off x="6886037" y="1406234"/>
            <a:ext cx="1204734" cy="307777"/>
          </a:xfrm>
          <a:prstGeom prst="rect">
            <a:avLst/>
          </a:prstGeom>
          <a:noFill/>
        </p:spPr>
        <p:txBody>
          <a:bodyPr wrap="square" rtlCol="0">
            <a:spAutoFit/>
          </a:bodyPr>
          <a:lstStyle/>
          <a:p>
            <a:pPr algn="l" rtl="0"/>
            <a:r>
              <a:rPr lang="nl" sz="1400" b="1" i="0" u="none" baseline="0">
                <a:latin typeface="Arvo" panose="02000000000000000000" pitchFamily="2" charset="0"/>
                <a:ea typeface="Arvo" panose="02000000000000000000" pitchFamily="2" charset="0"/>
              </a:rPr>
              <a:t>Level 2</a:t>
            </a:r>
          </a:p>
        </p:txBody>
      </p:sp>
      <p:sp>
        <p:nvSpPr>
          <p:cNvPr id="39" name="TextBox 38"/>
          <p:cNvSpPr txBox="1"/>
          <p:nvPr/>
        </p:nvSpPr>
        <p:spPr>
          <a:xfrm>
            <a:off x="6886037" y="1895730"/>
            <a:ext cx="1204734" cy="307777"/>
          </a:xfrm>
          <a:prstGeom prst="rect">
            <a:avLst/>
          </a:prstGeom>
          <a:noFill/>
        </p:spPr>
        <p:txBody>
          <a:bodyPr wrap="square" rtlCol="0">
            <a:spAutoFit/>
          </a:bodyPr>
          <a:lstStyle/>
          <a:p>
            <a:pPr algn="l" rtl="0"/>
            <a:r>
              <a:rPr lang="nl" sz="1400" b="1" i="0" u="none" baseline="0">
                <a:latin typeface="Arvo" panose="02000000000000000000" pitchFamily="2" charset="0"/>
                <a:ea typeface="Arvo" panose="02000000000000000000" pitchFamily="2" charset="0"/>
              </a:rPr>
              <a:t>Level 3</a:t>
            </a:r>
          </a:p>
        </p:txBody>
      </p:sp>
      <p:sp>
        <p:nvSpPr>
          <p:cNvPr id="50" name="TextBox 49"/>
          <p:cNvSpPr txBox="1"/>
          <p:nvPr/>
        </p:nvSpPr>
        <p:spPr>
          <a:xfrm>
            <a:off x="6879457" y="2416792"/>
            <a:ext cx="1204734" cy="307777"/>
          </a:xfrm>
          <a:prstGeom prst="rect">
            <a:avLst/>
          </a:prstGeom>
          <a:noFill/>
        </p:spPr>
        <p:txBody>
          <a:bodyPr wrap="square" rtlCol="0">
            <a:spAutoFit/>
          </a:bodyPr>
          <a:lstStyle/>
          <a:p>
            <a:pPr algn="l" rtl="0"/>
            <a:r>
              <a:rPr lang="nl" sz="1400" b="1" i="0" u="none" baseline="0">
                <a:latin typeface="Arvo" panose="02000000000000000000" pitchFamily="2" charset="0"/>
                <a:ea typeface="Arvo" panose="02000000000000000000" pitchFamily="2" charset="0"/>
              </a:rPr>
              <a:t>Level 4</a:t>
            </a:r>
          </a:p>
        </p:txBody>
      </p:sp>
      <p:sp>
        <p:nvSpPr>
          <p:cNvPr id="51" name="TextBox 50"/>
          <p:cNvSpPr txBox="1"/>
          <p:nvPr/>
        </p:nvSpPr>
        <p:spPr>
          <a:xfrm>
            <a:off x="6879457" y="2883840"/>
            <a:ext cx="1204734" cy="307777"/>
          </a:xfrm>
          <a:prstGeom prst="rect">
            <a:avLst/>
          </a:prstGeom>
          <a:noFill/>
        </p:spPr>
        <p:txBody>
          <a:bodyPr wrap="square" rtlCol="0">
            <a:spAutoFit/>
          </a:bodyPr>
          <a:lstStyle/>
          <a:p>
            <a:pPr algn="l" rtl="0"/>
            <a:r>
              <a:rPr lang="nl" sz="1400" b="1" i="0" u="none" baseline="0">
                <a:latin typeface="Arvo" panose="02000000000000000000" pitchFamily="2" charset="0"/>
                <a:ea typeface="Arvo" panose="02000000000000000000" pitchFamily="2" charset="0"/>
              </a:rPr>
              <a:t>Level 5</a:t>
            </a:r>
          </a:p>
        </p:txBody>
      </p:sp>
      <p:sp>
        <p:nvSpPr>
          <p:cNvPr id="52" name="TextBox 51"/>
          <p:cNvSpPr txBox="1"/>
          <p:nvPr/>
        </p:nvSpPr>
        <p:spPr>
          <a:xfrm>
            <a:off x="6879457" y="3376973"/>
            <a:ext cx="1204734" cy="307777"/>
          </a:xfrm>
          <a:prstGeom prst="rect">
            <a:avLst/>
          </a:prstGeom>
          <a:noFill/>
        </p:spPr>
        <p:txBody>
          <a:bodyPr wrap="square" rtlCol="0">
            <a:spAutoFit/>
          </a:bodyPr>
          <a:lstStyle/>
          <a:p>
            <a:pPr algn="l" rtl="0"/>
            <a:r>
              <a:rPr lang="nl" sz="1400" b="1" i="0" u="none" baseline="0">
                <a:latin typeface="Arvo" panose="02000000000000000000" pitchFamily="2" charset="0"/>
                <a:ea typeface="Arvo" panose="02000000000000000000" pitchFamily="2" charset="0"/>
              </a:rPr>
              <a:t>Level 6</a:t>
            </a:r>
          </a:p>
        </p:txBody>
      </p:sp>
      <p:sp>
        <p:nvSpPr>
          <p:cNvPr id="54" name="Rectangle 32"/>
          <p:cNvSpPr>
            <a:spLocks noChangeArrowheads="1"/>
          </p:cNvSpPr>
          <p:nvPr/>
        </p:nvSpPr>
        <p:spPr bwMode="gray">
          <a:xfrm>
            <a:off x="400735" y="337755"/>
            <a:ext cx="8520112"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p>
            <a:pPr algn="l" rtl="0">
              <a:lnSpc>
                <a:spcPct val="90000"/>
              </a:lnSpc>
            </a:pPr>
            <a:r>
              <a:rPr lang="nl" sz="2500" b="1" i="0" u="none" baseline="0">
                <a:solidFill>
                  <a:srgbClr val="6D6D6D"/>
                </a:solidFill>
                <a:latin typeface="Raleway"/>
                <a:cs typeface="Raleway"/>
              </a:rPr>
              <a:t>6. Turbo Infinity Bonus</a:t>
            </a:r>
          </a:p>
        </p:txBody>
      </p:sp>
      <p:sp>
        <p:nvSpPr>
          <p:cNvPr id="65" name="TextBox 64"/>
          <p:cNvSpPr txBox="1"/>
          <p:nvPr/>
        </p:nvSpPr>
        <p:spPr>
          <a:xfrm>
            <a:off x="7777615" y="855658"/>
            <a:ext cx="1330274" cy="307777"/>
          </a:xfrm>
          <a:prstGeom prst="rect">
            <a:avLst/>
          </a:prstGeom>
          <a:noFill/>
        </p:spPr>
        <p:txBody>
          <a:bodyPr wrap="square" rtlCol="0">
            <a:spAutoFit/>
          </a:bodyPr>
          <a:lstStyle/>
          <a:p>
            <a:pPr algn="l" rtl="0"/>
            <a:r>
              <a:rPr lang="nl" sz="1400" b="1" i="0" u="none" baseline="0">
                <a:solidFill>
                  <a:srgbClr val="DE0120"/>
                </a:solidFill>
                <a:latin typeface="Arvo" panose="02000000000000000000" pitchFamily="2" charset="0"/>
                <a:ea typeface="Arvo" panose="02000000000000000000" pitchFamily="2" charset="0"/>
              </a:rPr>
              <a:t>10%</a:t>
            </a:r>
          </a:p>
        </p:txBody>
      </p:sp>
      <p:sp>
        <p:nvSpPr>
          <p:cNvPr id="67" name="TextBox 66"/>
          <p:cNvSpPr txBox="1"/>
          <p:nvPr/>
        </p:nvSpPr>
        <p:spPr>
          <a:xfrm>
            <a:off x="7777614" y="1396602"/>
            <a:ext cx="1222869" cy="307777"/>
          </a:xfrm>
          <a:prstGeom prst="rect">
            <a:avLst/>
          </a:prstGeom>
          <a:noFill/>
        </p:spPr>
        <p:txBody>
          <a:bodyPr wrap="square" rtlCol="0">
            <a:spAutoFit/>
          </a:bodyPr>
          <a:lstStyle/>
          <a:p>
            <a:pPr algn="l" rtl="0"/>
            <a:r>
              <a:rPr lang="nl" sz="1400" b="1" i="0" u="none" baseline="0">
                <a:solidFill>
                  <a:srgbClr val="DE0120"/>
                </a:solidFill>
                <a:latin typeface="Arvo" panose="02000000000000000000" pitchFamily="2" charset="0"/>
                <a:ea typeface="Arvo" panose="02000000000000000000" pitchFamily="2" charset="0"/>
              </a:rPr>
              <a:t>8%</a:t>
            </a:r>
          </a:p>
        </p:txBody>
      </p:sp>
      <p:sp>
        <p:nvSpPr>
          <p:cNvPr id="68" name="TextBox 67"/>
          <p:cNvSpPr txBox="1"/>
          <p:nvPr/>
        </p:nvSpPr>
        <p:spPr>
          <a:xfrm>
            <a:off x="7777615" y="1876497"/>
            <a:ext cx="1170606" cy="307777"/>
          </a:xfrm>
          <a:prstGeom prst="rect">
            <a:avLst/>
          </a:prstGeom>
          <a:noFill/>
        </p:spPr>
        <p:txBody>
          <a:bodyPr wrap="square" rtlCol="0">
            <a:spAutoFit/>
          </a:bodyPr>
          <a:lstStyle/>
          <a:p>
            <a:pPr algn="l" rtl="0"/>
            <a:r>
              <a:rPr lang="nl" sz="1400" b="1" i="0" u="none" baseline="0">
                <a:solidFill>
                  <a:srgbClr val="DE0120"/>
                </a:solidFill>
                <a:latin typeface="Arvo" panose="02000000000000000000" pitchFamily="2" charset="0"/>
                <a:ea typeface="Arvo" panose="02000000000000000000" pitchFamily="2" charset="0"/>
              </a:rPr>
              <a:t>5%</a:t>
            </a:r>
          </a:p>
        </p:txBody>
      </p:sp>
      <p:sp>
        <p:nvSpPr>
          <p:cNvPr id="70" name="TextBox 69"/>
          <p:cNvSpPr txBox="1"/>
          <p:nvPr/>
        </p:nvSpPr>
        <p:spPr>
          <a:xfrm>
            <a:off x="7771035" y="2374723"/>
            <a:ext cx="1431923" cy="307777"/>
          </a:xfrm>
          <a:prstGeom prst="rect">
            <a:avLst/>
          </a:prstGeom>
          <a:noFill/>
        </p:spPr>
        <p:txBody>
          <a:bodyPr wrap="square" rtlCol="0">
            <a:spAutoFit/>
          </a:bodyPr>
          <a:lstStyle/>
          <a:p>
            <a:pPr algn="l" rtl="0"/>
            <a:r>
              <a:rPr lang="nl" sz="1400" b="1" i="0" u="none" baseline="0">
                <a:solidFill>
                  <a:srgbClr val="DE0120"/>
                </a:solidFill>
                <a:latin typeface="Arvo" panose="02000000000000000000" pitchFamily="2" charset="0"/>
                <a:ea typeface="Arvo" panose="02000000000000000000" pitchFamily="2" charset="0"/>
              </a:rPr>
              <a:t>2%</a:t>
            </a:r>
          </a:p>
        </p:txBody>
      </p:sp>
      <p:sp>
        <p:nvSpPr>
          <p:cNvPr id="71" name="TextBox 70"/>
          <p:cNvSpPr txBox="1"/>
          <p:nvPr/>
        </p:nvSpPr>
        <p:spPr>
          <a:xfrm>
            <a:off x="7771035" y="2876103"/>
            <a:ext cx="1431923" cy="307777"/>
          </a:xfrm>
          <a:prstGeom prst="rect">
            <a:avLst/>
          </a:prstGeom>
          <a:noFill/>
        </p:spPr>
        <p:txBody>
          <a:bodyPr wrap="square" rtlCol="0">
            <a:spAutoFit/>
          </a:bodyPr>
          <a:lstStyle/>
          <a:p>
            <a:pPr algn="l" rtl="0"/>
            <a:r>
              <a:rPr lang="nl" sz="1400" b="1" i="0" u="none" baseline="0">
                <a:solidFill>
                  <a:srgbClr val="DE0120"/>
                </a:solidFill>
                <a:latin typeface="Arvo" panose="02000000000000000000" pitchFamily="2" charset="0"/>
                <a:ea typeface="Arvo" panose="02000000000000000000" pitchFamily="2" charset="0"/>
              </a:rPr>
              <a:t>2%</a:t>
            </a:r>
          </a:p>
        </p:txBody>
      </p:sp>
      <p:sp>
        <p:nvSpPr>
          <p:cNvPr id="58" name="TextBox 57"/>
          <p:cNvSpPr txBox="1"/>
          <p:nvPr/>
        </p:nvSpPr>
        <p:spPr>
          <a:xfrm>
            <a:off x="7771733" y="3371888"/>
            <a:ext cx="1425926" cy="307777"/>
          </a:xfrm>
          <a:prstGeom prst="rect">
            <a:avLst/>
          </a:prstGeom>
          <a:noFill/>
        </p:spPr>
        <p:txBody>
          <a:bodyPr wrap="square" rtlCol="0">
            <a:spAutoFit/>
          </a:bodyPr>
          <a:lstStyle/>
          <a:p>
            <a:pPr algn="l" rtl="0"/>
            <a:r>
              <a:rPr lang="nl" sz="1400" b="1" i="0" u="none" baseline="0">
                <a:solidFill>
                  <a:srgbClr val="DE0120"/>
                </a:solidFill>
                <a:latin typeface="Arvo" panose="02000000000000000000" pitchFamily="2" charset="0"/>
                <a:ea typeface="Arvo" panose="02000000000000000000" pitchFamily="2" charset="0"/>
              </a:rPr>
              <a:t>Tot 1%</a:t>
            </a:r>
          </a:p>
        </p:txBody>
      </p:sp>
      <p:sp>
        <p:nvSpPr>
          <p:cNvPr id="11" name="Rectangle 10"/>
          <p:cNvSpPr/>
          <p:nvPr/>
        </p:nvSpPr>
        <p:spPr>
          <a:xfrm>
            <a:off x="7731099" y="3600763"/>
            <a:ext cx="1022391" cy="646331"/>
          </a:xfrm>
          <a:prstGeom prst="rect">
            <a:avLst/>
          </a:prstGeom>
        </p:spPr>
        <p:txBody>
          <a:bodyPr wrap="square">
            <a:spAutoFit/>
          </a:bodyPr>
          <a:lstStyle/>
          <a:p>
            <a:pPr algn="ctr" rtl="0"/>
            <a:r>
              <a:rPr lang="nl" sz="1200" b="1" i="0" u="none" baseline="0" dirty="0">
                <a:latin typeface="Arvo" panose="02000000000000000000" pitchFamily="2" charset="0"/>
                <a:cs typeface="Raleway"/>
              </a:rPr>
              <a:t>Reikt oneindig diep</a:t>
            </a:r>
            <a:endParaRPr lang="nl" sz="1200" dirty="0"/>
          </a:p>
        </p:txBody>
      </p:sp>
      <p:sp>
        <p:nvSpPr>
          <p:cNvPr id="66" name="TextBox 65"/>
          <p:cNvSpPr txBox="1"/>
          <p:nvPr/>
        </p:nvSpPr>
        <p:spPr>
          <a:xfrm>
            <a:off x="7513486" y="4240070"/>
            <a:ext cx="1751123" cy="307777"/>
          </a:xfrm>
          <a:prstGeom prst="rect">
            <a:avLst/>
          </a:prstGeom>
          <a:noFill/>
        </p:spPr>
        <p:txBody>
          <a:bodyPr wrap="square" rtlCol="0">
            <a:spAutoFit/>
          </a:bodyPr>
          <a:lstStyle/>
          <a:p>
            <a:pPr algn="l" rtl="0"/>
            <a:r>
              <a:rPr lang="nl" sz="1400" b="1" i="0" u="none" baseline="0">
                <a:solidFill>
                  <a:srgbClr val="DE0120"/>
                </a:solidFill>
                <a:latin typeface="Arvo" panose="02000000000000000000" pitchFamily="2" charset="0"/>
                <a:ea typeface="Arvo" panose="02000000000000000000" pitchFamily="2" charset="0"/>
              </a:rPr>
              <a:t>GEEN BLOKKERING</a:t>
            </a:r>
          </a:p>
        </p:txBody>
      </p:sp>
      <p:cxnSp>
        <p:nvCxnSpPr>
          <p:cNvPr id="73" name="Straight Connector 72"/>
          <p:cNvCxnSpPr/>
          <p:nvPr/>
        </p:nvCxnSpPr>
        <p:spPr>
          <a:xfrm flipV="1">
            <a:off x="4312431" y="1714707"/>
            <a:ext cx="102076" cy="189031"/>
          </a:xfrm>
          <a:prstGeom prst="line">
            <a:avLst/>
          </a:prstGeom>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V="1">
            <a:off x="5047461" y="627337"/>
            <a:ext cx="385178" cy="145808"/>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H="1" flipV="1">
            <a:off x="5795728" y="627337"/>
            <a:ext cx="385046" cy="164698"/>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V="1">
            <a:off x="5445687" y="642769"/>
            <a:ext cx="145948" cy="164698"/>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flipH="1" flipV="1">
            <a:off x="5705703" y="646522"/>
            <a:ext cx="138720" cy="153911"/>
          </a:xfrm>
          <a:prstGeom prst="line">
            <a:avLst/>
          </a:prstGeom>
        </p:spPr>
        <p:style>
          <a:lnRef idx="2">
            <a:schemeClr val="accent1"/>
          </a:lnRef>
          <a:fillRef idx="0">
            <a:schemeClr val="accent1"/>
          </a:fillRef>
          <a:effectRef idx="1">
            <a:schemeClr val="accent1"/>
          </a:effectRef>
          <a:fontRef idx="minor">
            <a:schemeClr val="tx1"/>
          </a:fontRef>
        </p:style>
      </p:cxnSp>
      <p:pic>
        <p:nvPicPr>
          <p:cNvPr id="81" name="Picture 80" descr="Turbo infinity.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011" y="3966679"/>
            <a:ext cx="7184267" cy="854560"/>
          </a:xfrm>
          <a:prstGeom prst="rect">
            <a:avLst/>
          </a:prstGeom>
        </p:spPr>
      </p:pic>
      <p:sp>
        <p:nvSpPr>
          <p:cNvPr id="24" name="TextBox 23"/>
          <p:cNvSpPr txBox="1"/>
          <p:nvPr/>
        </p:nvSpPr>
        <p:spPr>
          <a:xfrm>
            <a:off x="243021" y="1087849"/>
            <a:ext cx="2804093" cy="2831544"/>
          </a:xfrm>
          <a:prstGeom prst="rect">
            <a:avLst/>
          </a:prstGeom>
          <a:noFill/>
        </p:spPr>
        <p:txBody>
          <a:bodyPr wrap="square" rtlCol="0">
            <a:spAutoFit/>
          </a:bodyPr>
          <a:lstStyle/>
          <a:p>
            <a:pPr algn="l" rtl="0"/>
            <a:r>
              <a:rPr lang="nl" sz="1400" b="0" i="0" u="none" baseline="0" dirty="0">
                <a:latin typeface="Arvo" panose="02000000000000000000" pitchFamily="2" charset="0"/>
                <a:ea typeface="Arvo" panose="02000000000000000000" pitchFamily="2" charset="0"/>
                <a:cs typeface="Raleway"/>
              </a:rPr>
              <a:t>Er is </a:t>
            </a:r>
            <a:r>
              <a:rPr lang="nl" sz="1400" b="1" i="0" u="sng" baseline="0" dirty="0">
                <a:solidFill>
                  <a:srgbClr val="C00000"/>
                </a:solidFill>
                <a:latin typeface="Arvo" panose="02000000000000000000" pitchFamily="2" charset="0"/>
                <a:ea typeface="Arvo" panose="02000000000000000000" pitchFamily="2" charset="0"/>
                <a:cs typeface="Raleway"/>
              </a:rPr>
              <a:t>geen blokkering </a:t>
            </a:r>
            <a:r>
              <a:rPr lang="nl" sz="1400" b="0" i="0" u="none" baseline="0" dirty="0">
                <a:latin typeface="Arvo" panose="02000000000000000000" pitchFamily="2" charset="0"/>
                <a:ea typeface="Arvo" panose="02000000000000000000" pitchFamily="2" charset="0"/>
                <a:cs typeface="Raleway"/>
              </a:rPr>
              <a:t>dus is het mogelijk leiders met dezelfde of een hogere titel als </a:t>
            </a:r>
            <a:r>
              <a:rPr lang="nl-NL" sz="1400" b="0" i="0" u="none" baseline="0" dirty="0">
                <a:latin typeface="Arvo" panose="02000000000000000000" pitchFamily="2" charset="0"/>
                <a:ea typeface="Arvo" panose="02000000000000000000" pitchFamily="2" charset="0"/>
                <a:cs typeface="Raleway"/>
              </a:rPr>
              <a:t>jij</a:t>
            </a:r>
            <a:r>
              <a:rPr lang="nl" sz="1400" b="0" i="0" u="none" baseline="0" dirty="0">
                <a:latin typeface="Arvo" panose="02000000000000000000" pitchFamily="2" charset="0"/>
                <a:ea typeface="Arvo" panose="02000000000000000000" pitchFamily="2" charset="0"/>
                <a:cs typeface="Raleway"/>
              </a:rPr>
              <a:t> te hebben en toch te verdienen op de verkoop in hun downline. Als de totale uitbetaling voor de bonus </a:t>
            </a:r>
            <a:r>
              <a:rPr lang="nl" sz="1400" b="0" i="0" u="sng" baseline="0" dirty="0">
                <a:latin typeface="Arvo" panose="02000000000000000000" pitchFamily="2" charset="0"/>
                <a:ea typeface="Arvo" panose="02000000000000000000" pitchFamily="2" charset="0"/>
                <a:cs typeface="Raleway"/>
              </a:rPr>
              <a:t>3% van het totale bedrijfs-CV</a:t>
            </a:r>
            <a:r>
              <a:rPr lang="nl" sz="1400" b="0" i="0" u="none" baseline="0" dirty="0">
                <a:latin typeface="Arvo" panose="02000000000000000000" pitchFamily="2" charset="0"/>
                <a:ea typeface="Arvo" panose="02000000000000000000" pitchFamily="2" charset="0"/>
                <a:cs typeface="Raleway"/>
              </a:rPr>
              <a:t> overschrijdt, worden al deze uitbetalingen met een gelijk percentage gereduceerd om binnen budget te blijven (maar </a:t>
            </a:r>
            <a:r>
              <a:rPr lang="nl-NL" sz="1400" b="0" i="0" u="none" baseline="0" dirty="0">
                <a:latin typeface="Arvo" panose="02000000000000000000" pitchFamily="2" charset="0"/>
                <a:ea typeface="Arvo" panose="02000000000000000000" pitchFamily="2" charset="0"/>
                <a:cs typeface="Raleway"/>
              </a:rPr>
              <a:t>jij</a:t>
            </a:r>
            <a:r>
              <a:rPr lang="nl" sz="1400" b="0" i="0" u="none" baseline="0" dirty="0">
                <a:latin typeface="Arvo" panose="02000000000000000000" pitchFamily="2" charset="0"/>
                <a:ea typeface="Arvo" panose="02000000000000000000" pitchFamily="2" charset="0"/>
                <a:cs typeface="Raleway"/>
              </a:rPr>
              <a:t> verdient nog steeds op dat gehele volume).</a:t>
            </a:r>
          </a:p>
          <a:p>
            <a:pPr lvl="0" algn="l" defTabSz="914400" rtl="0" eaLnBrk="0" hangingPunct="0"/>
            <a:endParaRPr lang="nl" altLang="en-US" sz="1200" dirty="0">
              <a:latin typeface="Arvo" panose="02000000000000000000" pitchFamily="2" charset="0"/>
              <a:ea typeface="Arvo" panose="02000000000000000000" pitchFamily="2" charset="0"/>
              <a:cs typeface="Raleway"/>
            </a:endParaRPr>
          </a:p>
          <a:p>
            <a:endParaRPr lang="nl" sz="1200" dirty="0">
              <a:latin typeface="Arvo" panose="02000000000000000000" pitchFamily="2" charset="0"/>
              <a:ea typeface="Arvo" panose="02000000000000000000" pitchFamily="2" charset="0"/>
            </a:endParaRPr>
          </a:p>
        </p:txBody>
      </p:sp>
      <p:sp>
        <p:nvSpPr>
          <p:cNvPr id="64" name="TextBox 63"/>
          <p:cNvSpPr txBox="1"/>
          <p:nvPr/>
        </p:nvSpPr>
        <p:spPr>
          <a:xfrm>
            <a:off x="243021" y="841866"/>
            <a:ext cx="3502721" cy="323165"/>
          </a:xfrm>
          <a:prstGeom prst="rect">
            <a:avLst/>
          </a:prstGeom>
          <a:noFill/>
        </p:spPr>
        <p:txBody>
          <a:bodyPr wrap="square" rtlCol="0">
            <a:spAutoFit/>
          </a:bodyPr>
          <a:lstStyle/>
          <a:p>
            <a:pPr algn="l" rtl="0"/>
            <a:r>
              <a:rPr lang="nl" sz="1500" b="1" i="0" u="none" baseline="0">
                <a:latin typeface="Arvo" panose="02000000000000000000" pitchFamily="2" charset="0"/>
              </a:rPr>
              <a:t>U wordt betaald voor elk stuk volume!</a:t>
            </a:r>
          </a:p>
        </p:txBody>
      </p:sp>
      <p:pic>
        <p:nvPicPr>
          <p:cNvPr id="30" name="Picture 29"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51365" t="78721"/>
          <a:stretch/>
        </p:blipFill>
        <p:spPr>
          <a:xfrm>
            <a:off x="2932133" y="3132243"/>
            <a:ext cx="451264" cy="587672"/>
          </a:xfrm>
          <a:prstGeom prst="rect">
            <a:avLst/>
          </a:prstGeom>
        </p:spPr>
      </p:pic>
    </p:spTree>
    <p:extLst>
      <p:ext uri="{BB962C8B-B14F-4D97-AF65-F5344CB8AC3E}">
        <p14:creationId xmlns:p14="http://schemas.microsoft.com/office/powerpoint/2010/main" val="386664866"/>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40443" y="2068526"/>
            <a:ext cx="8374427" cy="2800767"/>
          </a:xfrm>
          <a:prstGeom prst="rect">
            <a:avLst/>
          </a:prstGeom>
          <a:noFill/>
        </p:spPr>
        <p:txBody>
          <a:bodyPr wrap="square" rtlCol="0">
            <a:spAutoFit/>
          </a:bodyPr>
          <a:lstStyle/>
          <a:p>
            <a:pPr algn="l" rtl="0"/>
            <a:r>
              <a:rPr lang="nl" sz="1600" b="0" i="0" u="none" baseline="0" dirty="0">
                <a:latin typeface="Arvo" panose="02000000000000000000" pitchFamily="2" charset="0"/>
                <a:cs typeface="Raleway"/>
              </a:rPr>
              <a:t>Die wordt uitgesteld tot de overgangsperiode is afgelopen:</a:t>
            </a:r>
          </a:p>
          <a:p>
            <a:endParaRPr lang="nl" sz="1600" dirty="0">
              <a:latin typeface="Arvo" panose="02000000000000000000" pitchFamily="2" charset="0"/>
              <a:cs typeface="Raleway"/>
            </a:endParaRPr>
          </a:p>
          <a:p>
            <a:pPr lvl="1" algn="l" rtl="0"/>
            <a:r>
              <a:rPr lang="nl" sz="1600" b="0" i="0" u="none" baseline="0" dirty="0">
                <a:latin typeface="Arvo" panose="02000000000000000000" pitchFamily="2" charset="0"/>
                <a:cs typeface="Raleway"/>
              </a:rPr>
              <a:t>Wanneer </a:t>
            </a:r>
            <a:r>
              <a:rPr lang="nl-NL" sz="1600" b="0" i="0" u="none" baseline="0" dirty="0">
                <a:latin typeface="Arvo" panose="02000000000000000000" pitchFamily="2" charset="0"/>
                <a:cs typeface="Raleway"/>
              </a:rPr>
              <a:t>je</a:t>
            </a:r>
            <a:r>
              <a:rPr lang="nl" sz="1600" b="0" i="0" u="none" baseline="0" dirty="0">
                <a:latin typeface="Arvo" panose="02000000000000000000" pitchFamily="2" charset="0"/>
                <a:cs typeface="Raleway"/>
              </a:rPr>
              <a:t> voor het eerst Icon wordt, ontvangt </a:t>
            </a:r>
            <a:r>
              <a:rPr lang="nl-NL" sz="1600" b="0" i="0" u="none" baseline="0" dirty="0">
                <a:latin typeface="Arvo" panose="02000000000000000000" pitchFamily="2" charset="0"/>
                <a:cs typeface="Raleway"/>
              </a:rPr>
              <a:t>je</a:t>
            </a:r>
            <a:r>
              <a:rPr lang="nl" sz="1600" b="0" i="0" u="none" baseline="0" dirty="0">
                <a:latin typeface="Arvo" panose="02000000000000000000" pitchFamily="2" charset="0"/>
                <a:cs typeface="Raleway"/>
              </a:rPr>
              <a:t> een </a:t>
            </a:r>
            <a:r>
              <a:rPr lang="nl" sz="1600" b="1" i="0" u="none" baseline="0" dirty="0">
                <a:latin typeface="Arvo" panose="02000000000000000000" pitchFamily="2" charset="0"/>
                <a:cs typeface="Raleway"/>
              </a:rPr>
              <a:t>€ 9.000</a:t>
            </a:r>
            <a:r>
              <a:rPr lang="nl" sz="1600" b="0" i="0" u="none" baseline="0" dirty="0">
                <a:latin typeface="Arvo" panose="02000000000000000000" pitchFamily="2" charset="0"/>
                <a:cs typeface="Raleway"/>
              </a:rPr>
              <a:t> Icon Bonus die over een periode van 5 maanden wordt uitbetaald. </a:t>
            </a:r>
          </a:p>
          <a:p>
            <a:pPr lvl="1" algn="l" rtl="0"/>
            <a:endParaRPr lang="nl" sz="1600" dirty="0">
              <a:latin typeface="Arvo" panose="02000000000000000000" pitchFamily="2" charset="0"/>
              <a:cs typeface="Raleway"/>
            </a:endParaRPr>
          </a:p>
          <a:p>
            <a:pPr lvl="1" algn="l" rtl="0"/>
            <a:r>
              <a:rPr lang="nl" sz="1600" b="0" i="0" u="none" baseline="0" dirty="0">
                <a:latin typeface="Arvo" panose="02000000000000000000" pitchFamily="2" charset="0"/>
                <a:cs typeface="Raleway"/>
              </a:rPr>
              <a:t>Wanneer </a:t>
            </a:r>
            <a:r>
              <a:rPr lang="nl-NL" sz="1600" b="0" i="0" u="none" baseline="0" dirty="0">
                <a:latin typeface="Arvo" panose="02000000000000000000" pitchFamily="2" charset="0"/>
                <a:cs typeface="Raleway"/>
              </a:rPr>
              <a:t>je </a:t>
            </a:r>
            <a:r>
              <a:rPr lang="nl" sz="1600" b="0" i="0" u="none" baseline="0" dirty="0">
                <a:latin typeface="Arvo" panose="02000000000000000000" pitchFamily="2" charset="0"/>
                <a:cs typeface="Raleway"/>
              </a:rPr>
              <a:t>voor het eerst Icon Elite wordt, ontvang </a:t>
            </a:r>
            <a:r>
              <a:rPr lang="nl-NL" sz="1600" b="0" i="0" u="none" baseline="0" dirty="0">
                <a:latin typeface="Arvo" panose="02000000000000000000" pitchFamily="2" charset="0"/>
                <a:cs typeface="Raleway"/>
              </a:rPr>
              <a:t>je</a:t>
            </a:r>
            <a:r>
              <a:rPr lang="nl" sz="1600" b="0" i="0" u="none" baseline="0" dirty="0">
                <a:latin typeface="Arvo" panose="02000000000000000000" pitchFamily="2" charset="0"/>
                <a:cs typeface="Raleway"/>
              </a:rPr>
              <a:t> een </a:t>
            </a:r>
            <a:r>
              <a:rPr lang="nl" sz="1600" b="1" i="0" u="none" baseline="0" dirty="0">
                <a:latin typeface="Arvo" panose="02000000000000000000" pitchFamily="2" charset="0"/>
                <a:cs typeface="Raleway"/>
              </a:rPr>
              <a:t>€ 18.000</a:t>
            </a:r>
            <a:r>
              <a:rPr lang="nl" sz="1600" b="0" i="0" u="none" baseline="0" dirty="0">
                <a:latin typeface="Arvo" panose="02000000000000000000" pitchFamily="2" charset="0"/>
                <a:cs typeface="Raleway"/>
              </a:rPr>
              <a:t> Icon Bonus die over een periode van 8 maanden wordt uitbetaald. </a:t>
            </a:r>
          </a:p>
          <a:p>
            <a:pPr lvl="1" algn="l" rtl="0"/>
            <a:endParaRPr lang="nl" sz="1600" dirty="0">
              <a:latin typeface="Arvo" panose="02000000000000000000" pitchFamily="2" charset="0"/>
              <a:cs typeface="Raleway"/>
            </a:endParaRPr>
          </a:p>
          <a:p>
            <a:pPr lvl="1" algn="l" rtl="0"/>
            <a:r>
              <a:rPr lang="nl" sz="1600" b="0" i="0" u="none" baseline="0" dirty="0">
                <a:latin typeface="Arvo" panose="02000000000000000000" pitchFamily="2" charset="0"/>
                <a:cs typeface="Raleway"/>
              </a:rPr>
              <a:t>Wanneer </a:t>
            </a:r>
            <a:r>
              <a:rPr lang="nl-NL" sz="1600" b="0" i="0" u="none" baseline="0" dirty="0">
                <a:latin typeface="Arvo" panose="02000000000000000000" pitchFamily="2" charset="0"/>
                <a:cs typeface="Raleway"/>
              </a:rPr>
              <a:t>je</a:t>
            </a:r>
            <a:r>
              <a:rPr lang="nl" sz="1600" b="0" i="0" u="none" baseline="0" dirty="0">
                <a:latin typeface="Arvo" panose="02000000000000000000" pitchFamily="2" charset="0"/>
                <a:cs typeface="Raleway"/>
              </a:rPr>
              <a:t> voor het eerst Icon Royal wordt, ontvang </a:t>
            </a:r>
            <a:r>
              <a:rPr lang="nl-NL" sz="1600" b="0" i="0" u="none" baseline="0" dirty="0">
                <a:latin typeface="Arvo" panose="02000000000000000000" pitchFamily="2" charset="0"/>
                <a:cs typeface="Raleway"/>
              </a:rPr>
              <a:t>je</a:t>
            </a:r>
            <a:r>
              <a:rPr lang="nl" sz="1600" b="0" i="0" u="none" baseline="0" dirty="0">
                <a:latin typeface="Arvo" panose="02000000000000000000" pitchFamily="2" charset="0"/>
                <a:cs typeface="Raleway"/>
              </a:rPr>
              <a:t> een </a:t>
            </a:r>
            <a:r>
              <a:rPr lang="nl" sz="1600" b="1" i="0" u="none" baseline="0" dirty="0">
                <a:latin typeface="Arvo" panose="02000000000000000000" pitchFamily="2" charset="0"/>
                <a:cs typeface="Raleway"/>
              </a:rPr>
              <a:t>€ 45.000</a:t>
            </a:r>
            <a:r>
              <a:rPr lang="nl" sz="1600" b="0" i="0" u="none" baseline="0" dirty="0">
                <a:latin typeface="Arvo" panose="02000000000000000000" pitchFamily="2" charset="0"/>
                <a:cs typeface="Raleway"/>
              </a:rPr>
              <a:t> Icon Bonus die over een periode van 12 maanden wordt uitbetaald. </a:t>
            </a:r>
          </a:p>
          <a:p>
            <a:pPr lvl="0" algn="l" defTabSz="914400" rtl="0" eaLnBrk="0" hangingPunct="0"/>
            <a:endParaRPr lang="nl" altLang="en-US" sz="1600" dirty="0">
              <a:latin typeface="Arvo" panose="02000000000000000000" pitchFamily="2" charset="0"/>
              <a:cs typeface="Raleway"/>
            </a:endParaRPr>
          </a:p>
        </p:txBody>
      </p:sp>
      <p:sp>
        <p:nvSpPr>
          <p:cNvPr id="6" name="Rectangle 32"/>
          <p:cNvSpPr>
            <a:spLocks noChangeArrowheads="1"/>
          </p:cNvSpPr>
          <p:nvPr/>
        </p:nvSpPr>
        <p:spPr bwMode="gray">
          <a:xfrm>
            <a:off x="400735" y="337755"/>
            <a:ext cx="7587180"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p>
            <a:pPr algn="l" rtl="0">
              <a:lnSpc>
                <a:spcPct val="90000"/>
              </a:lnSpc>
            </a:pPr>
            <a:r>
              <a:rPr lang="nl" sz="2500" b="1" i="0" u="none" baseline="0">
                <a:solidFill>
                  <a:srgbClr val="6D6D6D"/>
                </a:solidFill>
                <a:latin typeface="Raleway"/>
                <a:cs typeface="Raleway"/>
              </a:rPr>
              <a:t>7. Icon Bonus</a:t>
            </a:r>
          </a:p>
        </p:txBody>
      </p:sp>
      <p:sp>
        <p:nvSpPr>
          <p:cNvPr id="2" name="Slide Number Placeholder 1"/>
          <p:cNvSpPr>
            <a:spLocks noGrp="1"/>
          </p:cNvSpPr>
          <p:nvPr>
            <p:ph type="sldNum" sz="quarter" idx="12"/>
          </p:nvPr>
        </p:nvSpPr>
        <p:spPr/>
        <p:txBody>
          <a:bodyPr/>
          <a:lstStyle/>
          <a:p>
            <a:pPr algn="r" rtl="0"/>
            <a:fld id="{2675D372-C998-EB46-8612-7A986FA468DD}" type="slidenum">
              <a:rPr/>
              <a:t>41</a:t>
            </a:fld>
            <a:endParaRPr lang="nl"/>
          </a:p>
        </p:txBody>
      </p:sp>
      <p:graphicFrame>
        <p:nvGraphicFramePr>
          <p:cNvPr id="4" name="Table 3"/>
          <p:cNvGraphicFramePr>
            <a:graphicFrameLocks noGrp="1"/>
          </p:cNvGraphicFramePr>
          <p:nvPr>
            <p:extLst>
              <p:ext uri="{D42A27DB-BD31-4B8C-83A1-F6EECF244321}">
                <p14:modId xmlns:p14="http://schemas.microsoft.com/office/powerpoint/2010/main" val="16010262"/>
              </p:ext>
            </p:extLst>
          </p:nvPr>
        </p:nvGraphicFramePr>
        <p:xfrm>
          <a:off x="457199" y="1087849"/>
          <a:ext cx="8229601" cy="934214"/>
        </p:xfrm>
        <a:graphic>
          <a:graphicData uri="http://schemas.openxmlformats.org/drawingml/2006/table">
            <a:tbl>
              <a:tblPr>
                <a:tableStyleId>{5C22544A-7EE6-4342-B048-85BDC9FD1C3A}</a:tableStyleId>
              </a:tblPr>
              <a:tblGrid>
                <a:gridCol w="1986596">
                  <a:extLst>
                    <a:ext uri="{9D8B030D-6E8A-4147-A177-3AD203B41FA5}">
                      <a16:colId xmlns="" xmlns:a16="http://schemas.microsoft.com/office/drawing/2014/main" val="20000"/>
                    </a:ext>
                  </a:extLst>
                </a:gridCol>
                <a:gridCol w="1132885">
                  <a:extLst>
                    <a:ext uri="{9D8B030D-6E8A-4147-A177-3AD203B41FA5}">
                      <a16:colId xmlns="" xmlns:a16="http://schemas.microsoft.com/office/drawing/2014/main" val="20001"/>
                    </a:ext>
                  </a:extLst>
                </a:gridCol>
                <a:gridCol w="1065828">
                  <a:extLst>
                    <a:ext uri="{9D8B030D-6E8A-4147-A177-3AD203B41FA5}">
                      <a16:colId xmlns="" xmlns:a16="http://schemas.microsoft.com/office/drawing/2014/main" val="20002"/>
                    </a:ext>
                  </a:extLst>
                </a:gridCol>
                <a:gridCol w="1011073">
                  <a:extLst>
                    <a:ext uri="{9D8B030D-6E8A-4147-A177-3AD203B41FA5}">
                      <a16:colId xmlns="" xmlns:a16="http://schemas.microsoft.com/office/drawing/2014/main" val="20003"/>
                    </a:ext>
                  </a:extLst>
                </a:gridCol>
                <a:gridCol w="1011073">
                  <a:extLst>
                    <a:ext uri="{9D8B030D-6E8A-4147-A177-3AD203B41FA5}">
                      <a16:colId xmlns="" xmlns:a16="http://schemas.microsoft.com/office/drawing/2014/main" val="20004"/>
                    </a:ext>
                  </a:extLst>
                </a:gridCol>
                <a:gridCol w="1011073">
                  <a:extLst>
                    <a:ext uri="{9D8B030D-6E8A-4147-A177-3AD203B41FA5}">
                      <a16:colId xmlns="" xmlns:a16="http://schemas.microsoft.com/office/drawing/2014/main" val="20005"/>
                    </a:ext>
                  </a:extLst>
                </a:gridCol>
                <a:gridCol w="1011073">
                  <a:extLst>
                    <a:ext uri="{9D8B030D-6E8A-4147-A177-3AD203B41FA5}">
                      <a16:colId xmlns="" xmlns:a16="http://schemas.microsoft.com/office/drawing/2014/main" val="20006"/>
                    </a:ext>
                  </a:extLst>
                </a:gridCol>
              </a:tblGrid>
              <a:tr h="415206">
                <a:tc>
                  <a:txBody>
                    <a:bodyPr/>
                    <a:lstStyle/>
                    <a:p>
                      <a:pPr algn="ctr" rtl="0" fontAlgn="ctr"/>
                      <a:r>
                        <a:rPr lang="nl" sz="1300" b="1" i="0" u="none" strike="noStrike" baseline="0">
                          <a:effectLst/>
                          <a:latin typeface="Arvo" panose="02000000000000000000" pitchFamily="2" charset="0"/>
                          <a:ea typeface="Arvo" panose="02000000000000000000" pitchFamily="2" charset="0"/>
                        </a:rPr>
                        <a:t>Titelafkortingen</a:t>
                      </a:r>
                      <a:endParaRPr lang="nl" sz="1300" b="1" i="0" u="none" strike="noStrike" dirty="0">
                        <a:solidFill>
                          <a:srgbClr val="000000"/>
                        </a:solidFill>
                        <a:effectLst/>
                        <a:latin typeface="Arvo" panose="02000000000000000000" pitchFamily="2" charset="0"/>
                        <a:ea typeface="Arvo" panose="02000000000000000000" pitchFamily="2" charset="0"/>
                      </a:endParaRPr>
                    </a:p>
                  </a:txBody>
                  <a:tcPr marL="7985" marR="7985" marT="7985" marB="0" anchor="ctr">
                    <a:solidFill>
                      <a:schemeClr val="bg1">
                        <a:lumMod val="85000"/>
                      </a:schemeClr>
                    </a:solidFill>
                  </a:tcPr>
                </a:tc>
                <a:tc>
                  <a:txBody>
                    <a:bodyPr/>
                    <a:lstStyle/>
                    <a:p>
                      <a:pPr algn="ctr" rtl="0" fontAlgn="ctr"/>
                      <a:r>
                        <a:rPr lang="nl" sz="1300" b="1" i="0" u="none" strike="noStrike" baseline="0">
                          <a:effectLst/>
                          <a:latin typeface="Arvo" panose="02000000000000000000" pitchFamily="2" charset="0"/>
                          <a:ea typeface="Arvo" panose="02000000000000000000" pitchFamily="2" charset="0"/>
                        </a:rPr>
                        <a:t>HERO</a:t>
                      </a:r>
                      <a:endParaRPr lang="nl" sz="1300" b="1" i="0" u="none" strike="noStrike" dirty="0">
                        <a:solidFill>
                          <a:srgbClr val="000000"/>
                        </a:solidFill>
                        <a:effectLst/>
                        <a:latin typeface="Arvo" panose="02000000000000000000" pitchFamily="2" charset="0"/>
                        <a:ea typeface="Arvo" panose="02000000000000000000" pitchFamily="2" charset="0"/>
                      </a:endParaRPr>
                    </a:p>
                  </a:txBody>
                  <a:tcPr marL="7985" marR="7985" marT="7985" marB="0" anchor="ctr">
                    <a:lnB w="12700" cmpd="sng">
                      <a:noFill/>
                    </a:lnB>
                    <a:solidFill>
                      <a:schemeClr val="accent6">
                        <a:lumMod val="20000"/>
                        <a:lumOff val="80000"/>
                      </a:schemeClr>
                    </a:solidFill>
                  </a:tcPr>
                </a:tc>
                <a:tc>
                  <a:txBody>
                    <a:bodyPr/>
                    <a:lstStyle/>
                    <a:p>
                      <a:pPr algn="ctr" rtl="0" fontAlgn="ctr"/>
                      <a:r>
                        <a:rPr lang="nl" sz="1300" b="1" i="0" u="none" strike="noStrike" baseline="0">
                          <a:effectLst/>
                          <a:latin typeface="Arvo" panose="02000000000000000000" pitchFamily="2" charset="0"/>
                          <a:ea typeface="Arvo" panose="02000000000000000000" pitchFamily="2" charset="0"/>
                        </a:rPr>
                        <a:t>HERO E</a:t>
                      </a:r>
                      <a:endParaRPr lang="nl" sz="1300" b="1" i="0" u="none" strike="noStrike" dirty="0">
                        <a:solidFill>
                          <a:srgbClr val="000000"/>
                        </a:solidFill>
                        <a:effectLst/>
                        <a:latin typeface="Arvo" panose="02000000000000000000" pitchFamily="2" charset="0"/>
                        <a:ea typeface="Arvo" panose="02000000000000000000" pitchFamily="2" charset="0"/>
                      </a:endParaRPr>
                    </a:p>
                  </a:txBody>
                  <a:tcPr marL="7985" marR="7985" marT="7985" marB="0" anchor="ctr">
                    <a:lnB w="12700" cmpd="sng">
                      <a:noFill/>
                    </a:lnB>
                    <a:solidFill>
                      <a:schemeClr val="accent6">
                        <a:lumMod val="40000"/>
                        <a:lumOff val="60000"/>
                      </a:schemeClr>
                    </a:solidFill>
                  </a:tcPr>
                </a:tc>
                <a:tc>
                  <a:txBody>
                    <a:bodyPr/>
                    <a:lstStyle/>
                    <a:p>
                      <a:pPr algn="ctr" rtl="0" fontAlgn="ctr"/>
                      <a:r>
                        <a:rPr lang="nl" sz="1300" b="1" i="0" u="none" strike="noStrike" baseline="0">
                          <a:effectLst/>
                          <a:latin typeface="Arvo" panose="02000000000000000000" pitchFamily="2" charset="0"/>
                          <a:ea typeface="Arvo" panose="02000000000000000000" pitchFamily="2" charset="0"/>
                        </a:rPr>
                        <a:t>HERO R</a:t>
                      </a:r>
                      <a:endParaRPr lang="nl" sz="1300" b="1" i="0" u="none" strike="noStrike" dirty="0">
                        <a:solidFill>
                          <a:srgbClr val="000000"/>
                        </a:solidFill>
                        <a:effectLst/>
                        <a:latin typeface="Arvo" panose="02000000000000000000" pitchFamily="2" charset="0"/>
                        <a:ea typeface="Arvo" panose="02000000000000000000" pitchFamily="2" charset="0"/>
                      </a:endParaRPr>
                    </a:p>
                  </a:txBody>
                  <a:tcPr marL="7985" marR="7985" marT="7985" marB="0" anchor="ctr">
                    <a:lnB w="12700" cmpd="sng">
                      <a:noFill/>
                    </a:lnB>
                    <a:solidFill>
                      <a:schemeClr val="accent6">
                        <a:lumMod val="60000"/>
                        <a:lumOff val="40000"/>
                      </a:schemeClr>
                    </a:solidFill>
                  </a:tcPr>
                </a:tc>
                <a:tc>
                  <a:txBody>
                    <a:bodyPr/>
                    <a:lstStyle/>
                    <a:p>
                      <a:pPr algn="ctr" rtl="0" fontAlgn="ctr"/>
                      <a:r>
                        <a:rPr lang="nl" sz="1300" b="1" i="0" u="none" strike="noStrike" baseline="0">
                          <a:effectLst/>
                          <a:latin typeface="Arvo" panose="02000000000000000000" pitchFamily="2" charset="0"/>
                          <a:ea typeface="Arvo" panose="02000000000000000000" pitchFamily="2" charset="0"/>
                        </a:rPr>
                        <a:t>ICON</a:t>
                      </a:r>
                      <a:endParaRPr lang="nl" sz="1300" b="1" i="0" u="none" strike="noStrike" dirty="0">
                        <a:solidFill>
                          <a:srgbClr val="000000"/>
                        </a:solidFill>
                        <a:effectLst/>
                        <a:latin typeface="Arvo" panose="02000000000000000000" pitchFamily="2" charset="0"/>
                        <a:ea typeface="Arvo" panose="02000000000000000000" pitchFamily="2" charset="0"/>
                      </a:endParaRPr>
                    </a:p>
                  </a:txBody>
                  <a:tcPr marL="7985" marR="7985" marT="7985" marB="0" anchor="ctr">
                    <a:solidFill>
                      <a:schemeClr val="accent4">
                        <a:lumMod val="20000"/>
                        <a:lumOff val="80000"/>
                      </a:schemeClr>
                    </a:solidFill>
                  </a:tcPr>
                </a:tc>
                <a:tc>
                  <a:txBody>
                    <a:bodyPr/>
                    <a:lstStyle/>
                    <a:p>
                      <a:pPr algn="ctr" rtl="0" fontAlgn="ctr"/>
                      <a:r>
                        <a:rPr lang="nl" sz="1300" b="1" i="0" u="none" strike="noStrike" baseline="0">
                          <a:effectLst/>
                          <a:latin typeface="Arvo" panose="02000000000000000000" pitchFamily="2" charset="0"/>
                          <a:ea typeface="Arvo" panose="02000000000000000000" pitchFamily="2" charset="0"/>
                        </a:rPr>
                        <a:t>ICON E</a:t>
                      </a:r>
                      <a:endParaRPr lang="nl" sz="1300" b="1" i="0" u="none" strike="noStrike" dirty="0">
                        <a:solidFill>
                          <a:srgbClr val="000000"/>
                        </a:solidFill>
                        <a:effectLst/>
                        <a:latin typeface="Arvo" panose="02000000000000000000" pitchFamily="2" charset="0"/>
                        <a:ea typeface="Arvo" panose="02000000000000000000" pitchFamily="2" charset="0"/>
                      </a:endParaRPr>
                    </a:p>
                  </a:txBody>
                  <a:tcPr marL="7985" marR="7985" marT="7985" marB="0" anchor="ctr">
                    <a:solidFill>
                      <a:schemeClr val="accent4">
                        <a:lumMod val="40000"/>
                        <a:lumOff val="60000"/>
                      </a:schemeClr>
                    </a:solidFill>
                  </a:tcPr>
                </a:tc>
                <a:tc>
                  <a:txBody>
                    <a:bodyPr/>
                    <a:lstStyle/>
                    <a:p>
                      <a:pPr algn="ctr" rtl="0" fontAlgn="ctr"/>
                      <a:r>
                        <a:rPr lang="nl" sz="1300" b="1" i="0" u="none" strike="noStrike" baseline="0">
                          <a:effectLst/>
                          <a:latin typeface="Arvo" panose="02000000000000000000" pitchFamily="2" charset="0"/>
                          <a:ea typeface="Arvo" panose="02000000000000000000" pitchFamily="2" charset="0"/>
                        </a:rPr>
                        <a:t>ICON R</a:t>
                      </a:r>
                      <a:endParaRPr lang="nl" sz="1300" b="1" i="0" u="none" strike="noStrike" dirty="0">
                        <a:solidFill>
                          <a:srgbClr val="000000"/>
                        </a:solidFill>
                        <a:effectLst/>
                        <a:latin typeface="Arvo" panose="02000000000000000000" pitchFamily="2" charset="0"/>
                        <a:ea typeface="Arvo" panose="02000000000000000000" pitchFamily="2" charset="0"/>
                      </a:endParaRPr>
                    </a:p>
                  </a:txBody>
                  <a:tcPr marL="7985" marR="7985" marT="7985" marB="0" anchor="ctr">
                    <a:solidFill>
                      <a:schemeClr val="accent4">
                        <a:lumMod val="60000"/>
                        <a:lumOff val="40000"/>
                      </a:schemeClr>
                    </a:solidFill>
                  </a:tcPr>
                </a:tc>
                <a:extLst>
                  <a:ext uri="{0D108BD9-81ED-4DB2-BD59-A6C34878D82A}">
                    <a16:rowId xmlns="" xmlns:a16="http://schemas.microsoft.com/office/drawing/2014/main" val="10000"/>
                  </a:ext>
                </a:extLst>
              </a:tr>
              <a:tr h="519008">
                <a:tc>
                  <a:txBody>
                    <a:bodyPr/>
                    <a:lstStyle/>
                    <a:p>
                      <a:pPr algn="ctr" rtl="0" fontAlgn="ctr"/>
                      <a:r>
                        <a:rPr lang="nl" sz="1300" b="1" i="0" u="none" strike="noStrike" baseline="0">
                          <a:effectLst/>
                          <a:latin typeface="Arvo" panose="02000000000000000000" pitchFamily="2" charset="0"/>
                          <a:ea typeface="Arvo" panose="02000000000000000000" pitchFamily="2" charset="0"/>
                        </a:rPr>
                        <a:t>Advancement Bonus/ maand</a:t>
                      </a:r>
                      <a:endParaRPr lang="nl" sz="1300" b="1" i="0" u="none" strike="noStrike" dirty="0">
                        <a:solidFill>
                          <a:srgbClr val="000000"/>
                        </a:solidFill>
                        <a:effectLst/>
                        <a:latin typeface="Arvo" panose="02000000000000000000" pitchFamily="2" charset="0"/>
                        <a:ea typeface="Arvo" panose="02000000000000000000" pitchFamily="2" charset="0"/>
                      </a:endParaRPr>
                    </a:p>
                  </a:txBody>
                  <a:tcPr marL="7985" marR="7985" marT="7985" marB="0" anchor="ctr">
                    <a:lnR w="12700" cmpd="sng">
                      <a:noFill/>
                    </a:lnR>
                    <a:solidFill>
                      <a:schemeClr val="bg1">
                        <a:lumMod val="85000"/>
                      </a:schemeClr>
                    </a:solidFill>
                  </a:tcPr>
                </a:tc>
                <a:tc>
                  <a:txBody>
                    <a:bodyPr/>
                    <a:lstStyle/>
                    <a:p>
                      <a:pPr algn="ctr" rtl="0" fontAlgn="ctr"/>
                      <a:r>
                        <a:rPr lang="nl" sz="1300" b="0" i="0" u="none" strike="noStrike" baseline="0">
                          <a:effectLst/>
                          <a:latin typeface="Arvo" panose="02000000000000000000" pitchFamily="2" charset="0"/>
                          <a:ea typeface="Arvo" panose="02000000000000000000" pitchFamily="2" charset="0"/>
                        </a:rPr>
                        <a:t> </a:t>
                      </a:r>
                      <a:endParaRPr lang="nl" sz="1300" b="1" i="0" u="none" strike="noStrike" dirty="0">
                        <a:solidFill>
                          <a:srgbClr val="000000"/>
                        </a:solidFill>
                        <a:effectLst/>
                        <a:latin typeface="Arvo" panose="02000000000000000000" pitchFamily="2" charset="0"/>
                        <a:ea typeface="Arvo" panose="02000000000000000000" pitchFamily="2" charset="0"/>
                      </a:endParaRPr>
                    </a:p>
                  </a:txBody>
                  <a:tcPr marL="7985" marR="7985" marT="798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nl" sz="1300" b="0" i="0" u="none" strike="noStrike" baseline="0">
                          <a:effectLst/>
                          <a:latin typeface="Arvo" panose="02000000000000000000" pitchFamily="2" charset="0"/>
                          <a:ea typeface="Arvo" panose="02000000000000000000" pitchFamily="2" charset="0"/>
                        </a:rPr>
                        <a:t> </a:t>
                      </a:r>
                      <a:endParaRPr lang="nl" sz="1300" b="1" i="0" u="none" strike="noStrike" dirty="0">
                        <a:solidFill>
                          <a:srgbClr val="000000"/>
                        </a:solidFill>
                        <a:effectLst/>
                        <a:latin typeface="Arvo" panose="02000000000000000000" pitchFamily="2" charset="0"/>
                        <a:ea typeface="Arvo" panose="02000000000000000000" pitchFamily="2" charset="0"/>
                      </a:endParaRPr>
                    </a:p>
                  </a:txBody>
                  <a:tcPr marL="7985" marR="7985" marT="798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nl" sz="1300" b="0" i="0" u="none" strike="noStrike" baseline="0">
                          <a:effectLst/>
                          <a:latin typeface="Arvo" panose="02000000000000000000" pitchFamily="2" charset="0"/>
                          <a:ea typeface="Arvo" panose="02000000000000000000" pitchFamily="2" charset="0"/>
                        </a:rPr>
                        <a:t> </a:t>
                      </a:r>
                      <a:endParaRPr lang="nl" sz="1300" b="1" i="0" u="none" strike="noStrike" dirty="0">
                        <a:solidFill>
                          <a:srgbClr val="000000"/>
                        </a:solidFill>
                        <a:effectLst/>
                        <a:latin typeface="Arvo" panose="02000000000000000000" pitchFamily="2" charset="0"/>
                        <a:ea typeface="Arvo" panose="02000000000000000000" pitchFamily="2" charset="0"/>
                      </a:endParaRPr>
                    </a:p>
                  </a:txBody>
                  <a:tcPr marL="7985" marR="7985" marT="798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nl" sz="1300" b="1" i="0" u="none" strike="noStrike" baseline="0">
                          <a:effectLst/>
                          <a:latin typeface="Arvo" panose="02000000000000000000" pitchFamily="2" charset="0"/>
                          <a:ea typeface="Arvo" panose="02000000000000000000" pitchFamily="2" charset="0"/>
                        </a:rPr>
                        <a:t>€ 9.000 / 5</a:t>
                      </a:r>
                      <a:endParaRPr lang="nl" sz="1300" b="1" i="0" u="none" strike="noStrike" dirty="0">
                        <a:solidFill>
                          <a:srgbClr val="000000"/>
                        </a:solidFill>
                        <a:effectLst/>
                        <a:latin typeface="Arvo" panose="02000000000000000000" pitchFamily="2" charset="0"/>
                        <a:ea typeface="Arvo" panose="02000000000000000000" pitchFamily="2" charset="0"/>
                      </a:endParaRPr>
                    </a:p>
                  </a:txBody>
                  <a:tcPr marL="7985" marR="7985" marT="7985" marB="0" anchor="ctr">
                    <a:lnL w="12700" cmpd="sng">
                      <a:noFill/>
                    </a:lnL>
                  </a:tcPr>
                </a:tc>
                <a:tc>
                  <a:txBody>
                    <a:bodyPr/>
                    <a:lstStyle/>
                    <a:p>
                      <a:pPr algn="ctr" rtl="0" fontAlgn="ctr"/>
                      <a:r>
                        <a:rPr lang="nl" sz="1300" b="1" i="0" u="none" strike="noStrike" baseline="0">
                          <a:effectLst/>
                          <a:latin typeface="Arvo" panose="02000000000000000000" pitchFamily="2" charset="0"/>
                          <a:ea typeface="Arvo" panose="02000000000000000000" pitchFamily="2" charset="0"/>
                        </a:rPr>
                        <a:t>€ 18.000 / 8</a:t>
                      </a:r>
                      <a:endParaRPr lang="nl" sz="1300" b="1" i="0" u="none" strike="noStrike">
                        <a:solidFill>
                          <a:srgbClr val="000000"/>
                        </a:solidFill>
                        <a:effectLst/>
                        <a:latin typeface="Arvo" panose="02000000000000000000" pitchFamily="2" charset="0"/>
                        <a:ea typeface="Arvo" panose="02000000000000000000" pitchFamily="2" charset="0"/>
                      </a:endParaRPr>
                    </a:p>
                  </a:txBody>
                  <a:tcPr marL="7985" marR="7985" marT="7985" marB="0" anchor="ctr"/>
                </a:tc>
                <a:tc>
                  <a:txBody>
                    <a:bodyPr/>
                    <a:lstStyle/>
                    <a:p>
                      <a:pPr algn="ctr" rtl="0" fontAlgn="ctr"/>
                      <a:r>
                        <a:rPr lang="nl" sz="1300" b="1" i="0" u="none" strike="noStrike" baseline="0">
                          <a:effectLst/>
                          <a:latin typeface="Arvo" panose="02000000000000000000" pitchFamily="2" charset="0"/>
                          <a:ea typeface="Arvo" panose="02000000000000000000" pitchFamily="2" charset="0"/>
                        </a:rPr>
                        <a:t>€ 45.000 / 12</a:t>
                      </a:r>
                      <a:endParaRPr lang="nl" sz="1300" b="1" i="0" u="none" strike="noStrike" dirty="0">
                        <a:solidFill>
                          <a:srgbClr val="000000"/>
                        </a:solidFill>
                        <a:effectLst/>
                        <a:latin typeface="Arvo" panose="02000000000000000000" pitchFamily="2" charset="0"/>
                        <a:ea typeface="Arvo" panose="02000000000000000000" pitchFamily="2" charset="0"/>
                      </a:endParaRPr>
                    </a:p>
                  </a:txBody>
                  <a:tcPr marL="7985" marR="7985" marT="7985" marB="0" anchor="ct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1669581263"/>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r" rtl="0"/>
            <a:fld id="{A768D587-C510-4A23-831E-9B5FFE0DB4B7}" type="slidenum">
              <a:rPr/>
              <a:pPr/>
              <a:t>42</a:t>
            </a:fld>
            <a:endParaRPr lang="nl"/>
          </a:p>
        </p:txBody>
      </p:sp>
      <p:sp>
        <p:nvSpPr>
          <p:cNvPr id="8" name="Rectangle 32"/>
          <p:cNvSpPr>
            <a:spLocks noChangeArrowheads="1"/>
          </p:cNvSpPr>
          <p:nvPr/>
        </p:nvSpPr>
        <p:spPr bwMode="gray">
          <a:xfrm>
            <a:off x="400735" y="337755"/>
            <a:ext cx="7587180"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p>
            <a:pPr algn="l" rtl="0">
              <a:lnSpc>
                <a:spcPct val="90000"/>
              </a:lnSpc>
            </a:pPr>
            <a:r>
              <a:rPr lang="nl" sz="2500" b="1" i="0" u="none" baseline="0">
                <a:solidFill>
                  <a:srgbClr val="6D6D6D"/>
                </a:solidFill>
                <a:latin typeface="Raleway"/>
                <a:cs typeface="Raleway"/>
              </a:rPr>
              <a:t>8. Check Match - 8% Bedrijf CV Cap</a:t>
            </a:r>
          </a:p>
        </p:txBody>
      </p:sp>
      <p:sp>
        <p:nvSpPr>
          <p:cNvPr id="4" name="TextBox 3"/>
          <p:cNvSpPr txBox="1"/>
          <p:nvPr/>
        </p:nvSpPr>
        <p:spPr>
          <a:xfrm>
            <a:off x="230145" y="990315"/>
            <a:ext cx="2318497" cy="2462213"/>
          </a:xfrm>
          <a:prstGeom prst="rect">
            <a:avLst/>
          </a:prstGeom>
          <a:noFill/>
        </p:spPr>
        <p:txBody>
          <a:bodyPr wrap="square" rtlCol="0">
            <a:spAutoFit/>
          </a:bodyPr>
          <a:lstStyle/>
          <a:p>
            <a:pPr algn="l" rtl="0"/>
            <a:r>
              <a:rPr lang="nl-NL" sz="1400" b="0" i="0" u="none" baseline="0" dirty="0">
                <a:latin typeface="Arvo" panose="02000000000000000000" pitchFamily="2" charset="0"/>
              </a:rPr>
              <a:t>Jij</a:t>
            </a:r>
            <a:r>
              <a:rPr lang="nl" sz="1400" b="0" i="0" u="none" baseline="0" dirty="0">
                <a:latin typeface="Arvo" panose="02000000000000000000" pitchFamily="2" charset="0"/>
              </a:rPr>
              <a:t> zal een Cheque Match verdienen tot aan de maximum cap voor elke carrièretitel Ace Royal+ in </a:t>
            </a:r>
            <a:r>
              <a:rPr lang="nl-NL" sz="1400" b="0" i="0" u="none" baseline="0" dirty="0">
                <a:latin typeface="Arvo" panose="02000000000000000000" pitchFamily="2" charset="0"/>
              </a:rPr>
              <a:t>jouw</a:t>
            </a:r>
            <a:r>
              <a:rPr lang="nl" sz="1400" b="0" i="0" u="none" baseline="0" dirty="0">
                <a:latin typeface="Arvo" panose="02000000000000000000" pitchFamily="2" charset="0"/>
              </a:rPr>
              <a:t> downline bij de kwalificatie generatie-diepte. </a:t>
            </a:r>
            <a:r>
              <a:rPr lang="nl" sz="1400" b="0" i="0" u="none" baseline="0" dirty="0">
                <a:latin typeface="Arvo" panose="02000000000000000000" pitchFamily="2" charset="0"/>
                <a:ea typeface="Arvo" panose="02000000000000000000" pitchFamily="2" charset="0"/>
                <a:cs typeface="ＭＳ Ｐゴシック" pitchFamily="28" charset="-128"/>
              </a:rPr>
              <a:t>Cheque match % uitbetaling is gebaseerd op de betaald-als </a:t>
            </a:r>
            <a:r>
              <a:rPr lang="nl-NL" sz="1400" b="0" i="0" u="none" baseline="0" dirty="0">
                <a:latin typeface="Arvo" panose="02000000000000000000" pitchFamily="2" charset="0"/>
                <a:ea typeface="Arvo" panose="02000000000000000000" pitchFamily="2" charset="0"/>
                <a:cs typeface="ＭＳ Ｐゴシック" pitchFamily="28" charset="-128"/>
              </a:rPr>
              <a:t>jouw</a:t>
            </a:r>
            <a:r>
              <a:rPr lang="nl" sz="1400" b="0" i="0" u="none" baseline="0" dirty="0">
                <a:latin typeface="Arvo" panose="02000000000000000000" pitchFamily="2" charset="0"/>
                <a:ea typeface="Arvo" panose="02000000000000000000" pitchFamily="2" charset="0"/>
                <a:cs typeface="ＭＳ Ｐゴシック" pitchFamily="28" charset="-128"/>
              </a:rPr>
              <a:t> betaling op IBO. Het per Match Cap is gebaseerd op </a:t>
            </a:r>
            <a:r>
              <a:rPr lang="nl-NL" sz="1400" b="0" i="0" u="none" baseline="0" dirty="0">
                <a:latin typeface="Arvo" panose="02000000000000000000" pitchFamily="2" charset="0"/>
                <a:ea typeface="Arvo" panose="02000000000000000000" pitchFamily="2" charset="0"/>
                <a:cs typeface="ＭＳ Ｐゴシック" pitchFamily="28" charset="-128"/>
              </a:rPr>
              <a:t>jouw</a:t>
            </a:r>
            <a:r>
              <a:rPr lang="nl" sz="1400" b="0" i="0" u="none" baseline="0" dirty="0">
                <a:latin typeface="Arvo" panose="02000000000000000000" pitchFamily="2" charset="0"/>
                <a:ea typeface="Arvo" panose="02000000000000000000" pitchFamily="2" charset="0"/>
                <a:cs typeface="ＭＳ Ｐゴシック" pitchFamily="28" charset="-128"/>
              </a:rPr>
              <a:t> eigen betalingstitel.</a:t>
            </a:r>
            <a:endParaRPr lang="nl" sz="1400" dirty="0">
              <a:latin typeface="Arvo" panose="02000000000000000000" pitchFamily="2"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021022091"/>
              </p:ext>
            </p:extLst>
          </p:nvPr>
        </p:nvGraphicFramePr>
        <p:xfrm>
          <a:off x="2629911" y="1025771"/>
          <a:ext cx="6457163" cy="3869909"/>
        </p:xfrm>
        <a:graphic>
          <a:graphicData uri="http://schemas.openxmlformats.org/drawingml/2006/table">
            <a:tbl>
              <a:tblPr>
                <a:tableStyleId>{5C22544A-7EE6-4342-B048-85BDC9FD1C3A}</a:tableStyleId>
              </a:tblPr>
              <a:tblGrid>
                <a:gridCol w="1257889">
                  <a:extLst>
                    <a:ext uri="{9D8B030D-6E8A-4147-A177-3AD203B41FA5}">
                      <a16:colId xmlns="" xmlns:a16="http://schemas.microsoft.com/office/drawing/2014/main" val="20000"/>
                    </a:ext>
                  </a:extLst>
                </a:gridCol>
                <a:gridCol w="1257889">
                  <a:extLst>
                    <a:ext uri="{9D8B030D-6E8A-4147-A177-3AD203B41FA5}">
                      <a16:colId xmlns="" xmlns:a16="http://schemas.microsoft.com/office/drawing/2014/main" val="20001"/>
                    </a:ext>
                  </a:extLst>
                </a:gridCol>
                <a:gridCol w="1257889">
                  <a:extLst>
                    <a:ext uri="{9D8B030D-6E8A-4147-A177-3AD203B41FA5}">
                      <a16:colId xmlns="" xmlns:a16="http://schemas.microsoft.com/office/drawing/2014/main" val="20002"/>
                    </a:ext>
                  </a:extLst>
                </a:gridCol>
                <a:gridCol w="1397144">
                  <a:extLst>
                    <a:ext uri="{9D8B030D-6E8A-4147-A177-3AD203B41FA5}">
                      <a16:colId xmlns="" xmlns:a16="http://schemas.microsoft.com/office/drawing/2014/main" val="20003"/>
                    </a:ext>
                  </a:extLst>
                </a:gridCol>
                <a:gridCol w="1286352">
                  <a:extLst>
                    <a:ext uri="{9D8B030D-6E8A-4147-A177-3AD203B41FA5}">
                      <a16:colId xmlns="" xmlns:a16="http://schemas.microsoft.com/office/drawing/2014/main" val="20004"/>
                    </a:ext>
                  </a:extLst>
                </a:gridCol>
              </a:tblGrid>
              <a:tr h="794609">
                <a:tc>
                  <a:txBody>
                    <a:bodyPr/>
                    <a:lstStyle/>
                    <a:p>
                      <a:pPr algn="ctr" rtl="0" fontAlgn="ctr"/>
                      <a:r>
                        <a:rPr lang="nl" sz="1400" b="1" i="0" u="none" strike="noStrike" baseline="0" dirty="0">
                          <a:effectLst/>
                          <a:latin typeface="Arvo" panose="02000000000000000000" pitchFamily="2" charset="0"/>
                          <a:ea typeface="Arvo" panose="02000000000000000000" pitchFamily="2" charset="0"/>
                        </a:rPr>
                        <a:t>Betaald-als </a:t>
                      </a:r>
                      <a:br>
                        <a:rPr lang="nl" sz="1400" b="1" i="0" u="none" strike="noStrike" baseline="0" dirty="0">
                          <a:effectLst/>
                          <a:latin typeface="Arvo" panose="02000000000000000000" pitchFamily="2" charset="0"/>
                          <a:ea typeface="Arvo" panose="02000000000000000000" pitchFamily="2" charset="0"/>
                        </a:rPr>
                      </a:br>
                      <a:r>
                        <a:rPr lang="nl" sz="1400" b="1" i="0" u="none" strike="noStrike" baseline="0" dirty="0">
                          <a:effectLst/>
                          <a:latin typeface="Arvo" panose="02000000000000000000" pitchFamily="2" charset="0"/>
                          <a:ea typeface="Arvo" panose="02000000000000000000" pitchFamily="2" charset="0"/>
                        </a:rPr>
                        <a:t>titel</a:t>
                      </a:r>
                      <a:endParaRPr lang="nl" sz="1400" b="1" i="0" u="none" strike="noStrike" dirty="0">
                        <a:solidFill>
                          <a:srgbClr val="000000"/>
                        </a:solidFill>
                        <a:effectLst/>
                        <a:latin typeface="Arvo" panose="02000000000000000000" pitchFamily="2" charset="0"/>
                        <a:ea typeface="Arvo" panose="02000000000000000000" pitchFamily="2" charset="0"/>
                      </a:endParaRPr>
                    </a:p>
                  </a:txBody>
                  <a:tcPr marL="9525" marR="9525" marT="9525" marB="0" anchor="ctr">
                    <a:lnB w="12700" cmpd="sng">
                      <a:noFill/>
                    </a:lnB>
                    <a:solidFill>
                      <a:schemeClr val="bg1">
                        <a:lumMod val="85000"/>
                      </a:schemeClr>
                    </a:solidFill>
                  </a:tcPr>
                </a:tc>
                <a:tc>
                  <a:txBody>
                    <a:bodyPr/>
                    <a:lstStyle/>
                    <a:p>
                      <a:pPr algn="ctr" rtl="0" fontAlgn="ctr"/>
                      <a:r>
                        <a:rPr lang="nl" sz="1400" b="1" i="0" u="none" strike="noStrike" baseline="0" dirty="0">
                          <a:effectLst/>
                          <a:latin typeface="Arvo" panose="02000000000000000000" pitchFamily="2" charset="0"/>
                          <a:ea typeface="Arvo" panose="02000000000000000000" pitchFamily="2" charset="0"/>
                        </a:rPr>
                        <a:t>Generatie </a:t>
                      </a:r>
                      <a:br>
                        <a:rPr lang="nl" sz="1400" b="1" i="0" u="none" strike="noStrike" baseline="0" dirty="0">
                          <a:effectLst/>
                          <a:latin typeface="Arvo" panose="02000000000000000000" pitchFamily="2" charset="0"/>
                          <a:ea typeface="Arvo" panose="02000000000000000000" pitchFamily="2" charset="0"/>
                        </a:rPr>
                      </a:br>
                      <a:r>
                        <a:rPr lang="nl" sz="1400" b="1" i="0" u="none" strike="noStrike" baseline="0" dirty="0">
                          <a:effectLst/>
                          <a:latin typeface="Arvo" panose="02000000000000000000" pitchFamily="2" charset="0"/>
                          <a:ea typeface="Arvo" panose="02000000000000000000" pitchFamily="2" charset="0"/>
                        </a:rPr>
                        <a:t>diepte</a:t>
                      </a:r>
                      <a:endParaRPr lang="nl" sz="1400" b="1" i="0" u="none" strike="noStrike" dirty="0">
                        <a:solidFill>
                          <a:srgbClr val="000000"/>
                        </a:solidFill>
                        <a:effectLst/>
                        <a:latin typeface="Arvo" panose="02000000000000000000" pitchFamily="2" charset="0"/>
                        <a:ea typeface="Arvo" panose="02000000000000000000" pitchFamily="2" charset="0"/>
                      </a:endParaRPr>
                    </a:p>
                  </a:txBody>
                  <a:tcPr marL="9525" marR="9525" marT="9525" marB="0" anchor="ctr">
                    <a:lnB w="12700" cmpd="sng">
                      <a:noFill/>
                    </a:lnB>
                    <a:solidFill>
                      <a:schemeClr val="bg1">
                        <a:lumMod val="85000"/>
                      </a:schemeClr>
                    </a:solidFill>
                  </a:tcPr>
                </a:tc>
                <a:tc>
                  <a:txBody>
                    <a:bodyPr/>
                    <a:lstStyle/>
                    <a:p>
                      <a:pPr algn="ctr" rtl="0" fontAlgn="ctr"/>
                      <a:r>
                        <a:rPr lang="nl" sz="1400" b="1" i="0" u="none" strike="noStrike" baseline="0">
                          <a:effectLst/>
                          <a:latin typeface="Arvo" panose="02000000000000000000" pitchFamily="2" charset="0"/>
                          <a:ea typeface="Arvo" panose="02000000000000000000" pitchFamily="2" charset="0"/>
                        </a:rPr>
                        <a:t>Per Match Cap</a:t>
                      </a:r>
                      <a:endParaRPr lang="nl" sz="1400" b="1" i="0" u="none" strike="noStrike" dirty="0">
                        <a:solidFill>
                          <a:srgbClr val="000000"/>
                        </a:solidFill>
                        <a:effectLst/>
                        <a:latin typeface="Arvo" panose="02000000000000000000" pitchFamily="2" charset="0"/>
                        <a:ea typeface="Arvo" panose="02000000000000000000" pitchFamily="2" charset="0"/>
                      </a:endParaRPr>
                    </a:p>
                  </a:txBody>
                  <a:tcPr marL="9525" marR="9525" marT="9525" marB="0" anchor="ctr">
                    <a:lnB w="12700" cmpd="sng">
                      <a:noFill/>
                    </a:lnB>
                    <a:solidFill>
                      <a:schemeClr val="bg1">
                        <a:lumMod val="85000"/>
                      </a:schemeClr>
                    </a:solidFill>
                  </a:tcPr>
                </a:tc>
                <a:tc>
                  <a:txBody>
                    <a:bodyPr/>
                    <a:lstStyle/>
                    <a:p>
                      <a:pPr algn="ctr" rtl="0" fontAlgn="ctr"/>
                      <a:r>
                        <a:rPr lang="nl" sz="1400" b="1" i="0" u="none" strike="noStrike" baseline="0">
                          <a:effectLst/>
                          <a:latin typeface="Arvo" panose="02000000000000000000" pitchFamily="2" charset="0"/>
                          <a:ea typeface="Arvo" panose="02000000000000000000" pitchFamily="2" charset="0"/>
                        </a:rPr>
                        <a:t>Betalingstitel van betaling op IBO</a:t>
                      </a:r>
                      <a:endParaRPr lang="nl" sz="1400" b="1" i="0" u="none" strike="noStrike" dirty="0">
                        <a:solidFill>
                          <a:srgbClr val="000000"/>
                        </a:solidFill>
                        <a:effectLst/>
                        <a:latin typeface="Arvo" panose="02000000000000000000" pitchFamily="2" charset="0"/>
                        <a:ea typeface="Arvo" panose="02000000000000000000" pitchFamily="2" charset="0"/>
                      </a:endParaRPr>
                    </a:p>
                  </a:txBody>
                  <a:tcPr marL="9525" marR="9525" marT="9525" marB="0" anchor="ctr">
                    <a:solidFill>
                      <a:schemeClr val="bg1">
                        <a:lumMod val="85000"/>
                      </a:schemeClr>
                    </a:solidFill>
                  </a:tcPr>
                </a:tc>
                <a:tc>
                  <a:txBody>
                    <a:bodyPr/>
                    <a:lstStyle/>
                    <a:p>
                      <a:pPr algn="ctr" rtl="0" fontAlgn="ctr"/>
                      <a:r>
                        <a:rPr lang="nl" sz="1400" b="1" i="0" u="none" strike="noStrike" baseline="0">
                          <a:effectLst/>
                          <a:latin typeface="Arvo" panose="02000000000000000000" pitchFamily="2" charset="0"/>
                          <a:ea typeface="Arvo" panose="02000000000000000000" pitchFamily="2" charset="0"/>
                        </a:rPr>
                        <a:t>Cheque</a:t>
                      </a:r>
                    </a:p>
                    <a:p>
                      <a:pPr algn="ctr" rtl="0" fontAlgn="ctr"/>
                      <a:r>
                        <a:rPr lang="nl" sz="1400" b="1" i="0" u="none" strike="noStrike" baseline="0">
                          <a:effectLst/>
                          <a:latin typeface="Arvo" panose="02000000000000000000" pitchFamily="2" charset="0"/>
                          <a:ea typeface="Arvo" panose="02000000000000000000" pitchFamily="2" charset="0"/>
                        </a:rPr>
                        <a:t> Match %</a:t>
                      </a:r>
                      <a:endParaRPr lang="nl" sz="1400" b="1" i="0" u="none" strike="noStrike" dirty="0">
                        <a:solidFill>
                          <a:srgbClr val="000000"/>
                        </a:solidFill>
                        <a:effectLst/>
                        <a:latin typeface="Arvo" panose="02000000000000000000" pitchFamily="2" charset="0"/>
                        <a:ea typeface="Arvo" panose="02000000000000000000" pitchFamily="2" charset="0"/>
                      </a:endParaRPr>
                    </a:p>
                  </a:txBody>
                  <a:tcPr marL="9525" marR="9525" marT="9525" marB="0" anchor="ctr">
                    <a:solidFill>
                      <a:schemeClr val="bg1">
                        <a:lumMod val="85000"/>
                      </a:schemeClr>
                    </a:solidFill>
                  </a:tcPr>
                </a:tc>
                <a:extLst>
                  <a:ext uri="{0D108BD9-81ED-4DB2-BD59-A6C34878D82A}">
                    <a16:rowId xmlns="" xmlns:a16="http://schemas.microsoft.com/office/drawing/2014/main" val="10000"/>
                  </a:ext>
                </a:extLst>
              </a:tr>
              <a:tr h="653503">
                <a:tc>
                  <a:txBody>
                    <a:bodyPr/>
                    <a:lstStyle/>
                    <a:p>
                      <a:pPr algn="ctr" rtl="0" fontAlgn="ctr"/>
                      <a:r>
                        <a:rPr lang="nl" sz="1400" b="0" i="0" u="none" strike="noStrike" baseline="0">
                          <a:effectLst/>
                          <a:latin typeface="Arvo" panose="02000000000000000000" pitchFamily="2" charset="0"/>
                          <a:ea typeface="Arvo" panose="02000000000000000000" pitchFamily="2" charset="0"/>
                        </a:rPr>
                        <a:t> </a:t>
                      </a:r>
                      <a:endParaRPr lang="nl" sz="1400" b="0" i="0" u="none" strike="noStrike" dirty="0">
                        <a:solidFill>
                          <a:srgbClr val="000000"/>
                        </a:solidFill>
                        <a:effectLst/>
                        <a:latin typeface="Arvo" panose="02000000000000000000" pitchFamily="2" charset="0"/>
                        <a:ea typeface="Arvo" panose="02000000000000000000"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nl" sz="1400" b="0" i="0" u="none" strike="noStrike" baseline="0">
                          <a:effectLst/>
                          <a:latin typeface="Arvo" panose="02000000000000000000" pitchFamily="2" charset="0"/>
                          <a:ea typeface="Arvo" panose="02000000000000000000" pitchFamily="2" charset="0"/>
                        </a:rPr>
                        <a:t> </a:t>
                      </a:r>
                      <a:endParaRPr lang="nl" sz="1400" b="0" i="0" u="none" strike="noStrike" dirty="0">
                        <a:solidFill>
                          <a:srgbClr val="000000"/>
                        </a:solidFill>
                        <a:effectLst/>
                        <a:latin typeface="Arvo" panose="02000000000000000000" pitchFamily="2" charset="0"/>
                        <a:ea typeface="Arvo" panose="02000000000000000000"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nl" sz="1400" b="0" i="0" u="none" strike="noStrike" baseline="0">
                          <a:effectLst/>
                          <a:latin typeface="Arvo" panose="02000000000000000000" pitchFamily="2" charset="0"/>
                          <a:ea typeface="Arvo" panose="02000000000000000000" pitchFamily="2" charset="0"/>
                        </a:rPr>
                        <a:t> </a:t>
                      </a:r>
                      <a:endParaRPr lang="nl" sz="1400" b="0" i="0" u="none" strike="noStrike" dirty="0">
                        <a:solidFill>
                          <a:srgbClr val="000000"/>
                        </a:solidFill>
                        <a:effectLst/>
                        <a:latin typeface="Arvo" panose="02000000000000000000" pitchFamily="2" charset="0"/>
                        <a:ea typeface="Arvo" panose="02000000000000000000"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nl" sz="1000" b="0" i="0" u="none" strike="noStrike" baseline="0">
                          <a:effectLst/>
                          <a:latin typeface="Arvo" panose="02000000000000000000" pitchFamily="2" charset="0"/>
                          <a:ea typeface="Arvo" panose="02000000000000000000" pitchFamily="2" charset="0"/>
                        </a:rPr>
                        <a:t>ACE ELITE of lager (Carrièretitel Ace Royal+)</a:t>
                      </a:r>
                      <a:endParaRPr lang="nl" sz="1000" b="0" i="0" u="none" strike="noStrike" dirty="0">
                        <a:solidFill>
                          <a:srgbClr val="000000"/>
                        </a:solidFill>
                        <a:effectLst/>
                        <a:latin typeface="Arvo" panose="02000000000000000000" pitchFamily="2" charset="0"/>
                        <a:ea typeface="Arvo" panose="02000000000000000000" pitchFamily="2" charset="0"/>
                      </a:endParaRPr>
                    </a:p>
                  </a:txBody>
                  <a:tcPr marL="9525" marR="9525" marT="9525" marB="0" anchor="ctr">
                    <a:lnL w="12700" cmpd="sng">
                      <a:noFill/>
                    </a:lnL>
                    <a:solidFill>
                      <a:schemeClr val="accent5">
                        <a:lumMod val="20000"/>
                        <a:lumOff val="80000"/>
                      </a:schemeClr>
                    </a:solidFill>
                  </a:tcPr>
                </a:tc>
                <a:tc>
                  <a:txBody>
                    <a:bodyPr/>
                    <a:lstStyle/>
                    <a:p>
                      <a:pPr algn="ctr" rtl="0" fontAlgn="ctr"/>
                      <a:r>
                        <a:rPr lang="nl" sz="1400" b="0" i="0" u="none" strike="noStrike" baseline="0" dirty="0">
                          <a:solidFill>
                            <a:schemeClr val="dk1"/>
                          </a:solidFill>
                          <a:effectLst/>
                          <a:latin typeface="Arvo" panose="02000000000000000000" pitchFamily="2" charset="0"/>
                          <a:ea typeface="Arvo" panose="02000000000000000000" pitchFamily="2" charset="0"/>
                        </a:rPr>
                        <a:t>10%</a:t>
                      </a:r>
                      <a:endParaRPr lang="nl" sz="1400" b="0" i="0" u="none" strike="noStrike" dirty="0">
                        <a:solidFill>
                          <a:srgbClr val="000000"/>
                        </a:solidFill>
                        <a:effectLst/>
                        <a:latin typeface="Arvo" panose="02000000000000000000" pitchFamily="2" charset="0"/>
                        <a:ea typeface="Arvo" panose="02000000000000000000" pitchFamily="2" charset="0"/>
                      </a:endParaRPr>
                    </a:p>
                  </a:txBody>
                  <a:tcPr marL="9525" marR="9525" marT="9525" marB="0" anchor="ctr">
                    <a:solidFill>
                      <a:schemeClr val="accent5">
                        <a:lumMod val="20000"/>
                        <a:lumOff val="80000"/>
                      </a:schemeClr>
                    </a:solidFill>
                  </a:tcPr>
                </a:tc>
                <a:extLst>
                  <a:ext uri="{0D108BD9-81ED-4DB2-BD59-A6C34878D82A}">
                    <a16:rowId xmlns="" xmlns:a16="http://schemas.microsoft.com/office/drawing/2014/main" val="10001"/>
                  </a:ext>
                </a:extLst>
              </a:tr>
              <a:tr h="345971">
                <a:tc>
                  <a:txBody>
                    <a:bodyPr/>
                    <a:lstStyle/>
                    <a:p>
                      <a:pPr algn="ctr" rtl="0" fontAlgn="ctr"/>
                      <a:r>
                        <a:rPr lang="nl" sz="1400" b="0" i="0" u="none" strike="noStrike" baseline="0">
                          <a:effectLst/>
                          <a:latin typeface="Arvo" panose="02000000000000000000" pitchFamily="2" charset="0"/>
                          <a:ea typeface="Arvo" panose="02000000000000000000" pitchFamily="2" charset="0"/>
                        </a:rPr>
                        <a:t> </a:t>
                      </a:r>
                      <a:endParaRPr lang="nl" sz="1400" b="0" i="0" u="none" strike="noStrike" dirty="0">
                        <a:solidFill>
                          <a:srgbClr val="000000"/>
                        </a:solidFill>
                        <a:effectLst/>
                        <a:latin typeface="Arvo" panose="02000000000000000000" pitchFamily="2" charset="0"/>
                        <a:ea typeface="Arvo" panose="02000000000000000000"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nl" sz="1400" b="0" i="0" u="none" strike="noStrike" baseline="0">
                          <a:effectLst/>
                          <a:latin typeface="Arvo" panose="02000000000000000000" pitchFamily="2" charset="0"/>
                          <a:ea typeface="Arvo" panose="02000000000000000000" pitchFamily="2" charset="0"/>
                        </a:rPr>
                        <a:t> </a:t>
                      </a:r>
                      <a:endParaRPr lang="nl" sz="1400" b="0" i="0" u="none" strike="noStrike" dirty="0">
                        <a:solidFill>
                          <a:srgbClr val="000000"/>
                        </a:solidFill>
                        <a:effectLst/>
                        <a:latin typeface="Arvo" panose="02000000000000000000" pitchFamily="2" charset="0"/>
                        <a:ea typeface="Arvo" panose="02000000000000000000"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nl" sz="1400" b="0" i="0" u="none" strike="noStrike" baseline="0">
                          <a:effectLst/>
                          <a:latin typeface="Arvo" panose="02000000000000000000" pitchFamily="2" charset="0"/>
                          <a:ea typeface="Arvo" panose="02000000000000000000" pitchFamily="2" charset="0"/>
                        </a:rPr>
                        <a:t> </a:t>
                      </a:r>
                      <a:endParaRPr lang="nl" sz="1400" b="0" i="0" u="none" strike="noStrike" dirty="0">
                        <a:solidFill>
                          <a:srgbClr val="000000"/>
                        </a:solidFill>
                        <a:effectLst/>
                        <a:latin typeface="Arvo" panose="02000000000000000000" pitchFamily="2" charset="0"/>
                        <a:ea typeface="Arvo" panose="02000000000000000000"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nl" sz="1400" b="0" i="0" u="none" strike="noStrike" baseline="0">
                          <a:effectLst/>
                          <a:latin typeface="Arvo" panose="02000000000000000000" pitchFamily="2" charset="0"/>
                          <a:ea typeface="Arvo" panose="02000000000000000000" pitchFamily="2" charset="0"/>
                        </a:rPr>
                        <a:t>ACE ROYAL</a:t>
                      </a:r>
                      <a:endParaRPr lang="nl" sz="1400" b="0" i="0" u="none" strike="noStrike" dirty="0">
                        <a:solidFill>
                          <a:srgbClr val="000000"/>
                        </a:solidFill>
                        <a:effectLst/>
                        <a:latin typeface="Arvo" panose="02000000000000000000" pitchFamily="2" charset="0"/>
                        <a:ea typeface="Arvo" panose="02000000000000000000" pitchFamily="2" charset="0"/>
                      </a:endParaRPr>
                    </a:p>
                  </a:txBody>
                  <a:tcPr marL="9525" marR="9525" marT="9525" marB="0" anchor="ctr">
                    <a:lnL w="12700" cmpd="sng">
                      <a:noFill/>
                    </a:lnL>
                    <a:solidFill>
                      <a:schemeClr val="accent5">
                        <a:lumMod val="40000"/>
                        <a:lumOff val="60000"/>
                      </a:schemeClr>
                    </a:solidFill>
                  </a:tcPr>
                </a:tc>
                <a:tc>
                  <a:txBody>
                    <a:bodyPr/>
                    <a:lstStyle/>
                    <a:p>
                      <a:pPr algn="ctr" rtl="0" fontAlgn="ctr"/>
                      <a:r>
                        <a:rPr lang="nl" sz="1400" b="0" i="0" u="none" strike="noStrike" baseline="0">
                          <a:effectLst/>
                          <a:latin typeface="Arvo" panose="02000000000000000000" pitchFamily="2" charset="0"/>
                          <a:ea typeface="Arvo" panose="02000000000000000000" pitchFamily="2" charset="0"/>
                        </a:rPr>
                        <a:t>15%</a:t>
                      </a:r>
                      <a:endParaRPr lang="nl" sz="1400" b="0" i="0" u="none" strike="noStrike" dirty="0">
                        <a:solidFill>
                          <a:srgbClr val="000000"/>
                        </a:solidFill>
                        <a:effectLst/>
                        <a:latin typeface="Arvo" panose="02000000000000000000" pitchFamily="2" charset="0"/>
                        <a:ea typeface="Arvo" panose="02000000000000000000" pitchFamily="2" charset="0"/>
                      </a:endParaRPr>
                    </a:p>
                  </a:txBody>
                  <a:tcPr marL="9525" marR="9525" marT="9525" marB="0" anchor="ctr">
                    <a:solidFill>
                      <a:schemeClr val="accent5">
                        <a:lumMod val="40000"/>
                        <a:lumOff val="60000"/>
                      </a:schemeClr>
                    </a:solidFill>
                  </a:tcPr>
                </a:tc>
                <a:extLst>
                  <a:ext uri="{0D108BD9-81ED-4DB2-BD59-A6C34878D82A}">
                    <a16:rowId xmlns="" xmlns:a16="http://schemas.microsoft.com/office/drawing/2014/main" val="10002"/>
                  </a:ext>
                </a:extLst>
              </a:tr>
              <a:tr h="345971">
                <a:tc>
                  <a:txBody>
                    <a:bodyPr/>
                    <a:lstStyle/>
                    <a:p>
                      <a:pPr algn="ctr" rtl="0" fontAlgn="ctr"/>
                      <a:r>
                        <a:rPr lang="nl" sz="1400" b="0" i="0" u="none" strike="noStrike" baseline="0">
                          <a:effectLst/>
                          <a:latin typeface="Arvo" panose="02000000000000000000" pitchFamily="2" charset="0"/>
                          <a:ea typeface="Arvo" panose="02000000000000000000" pitchFamily="2" charset="0"/>
                        </a:rPr>
                        <a:t>HERO</a:t>
                      </a:r>
                      <a:endParaRPr lang="nl" sz="1400" b="0" i="0" u="none" strike="noStrike" dirty="0">
                        <a:solidFill>
                          <a:srgbClr val="000000"/>
                        </a:solidFill>
                        <a:effectLst/>
                        <a:latin typeface="Arvo" panose="02000000000000000000" pitchFamily="2" charset="0"/>
                        <a:ea typeface="Arvo" panose="02000000000000000000" pitchFamily="2" charset="0"/>
                      </a:endParaRPr>
                    </a:p>
                  </a:txBody>
                  <a:tcPr marL="9525" marR="9525" marT="9525" marB="0" anchor="ctr">
                    <a:lnT w="12700" cmpd="sng">
                      <a:noFill/>
                    </a:lnT>
                    <a:solidFill>
                      <a:schemeClr val="accent6">
                        <a:lumMod val="20000"/>
                        <a:lumOff val="80000"/>
                      </a:schemeClr>
                    </a:solidFill>
                  </a:tcPr>
                </a:tc>
                <a:tc>
                  <a:txBody>
                    <a:bodyPr/>
                    <a:lstStyle/>
                    <a:p>
                      <a:pPr algn="ctr" rtl="0" fontAlgn="ctr"/>
                      <a:r>
                        <a:rPr lang="nl" sz="1400" b="0" i="0" u="none" strike="noStrike" baseline="0">
                          <a:effectLst/>
                          <a:latin typeface="Arvo" panose="02000000000000000000" pitchFamily="2" charset="0"/>
                          <a:ea typeface="Arvo" panose="02000000000000000000" pitchFamily="2" charset="0"/>
                        </a:rPr>
                        <a:t>1</a:t>
                      </a:r>
                      <a:endParaRPr lang="nl" sz="1400" b="0" i="0" u="none" strike="noStrike" dirty="0">
                        <a:solidFill>
                          <a:srgbClr val="000000"/>
                        </a:solidFill>
                        <a:effectLst/>
                        <a:latin typeface="Arvo" panose="02000000000000000000" pitchFamily="2" charset="0"/>
                        <a:ea typeface="Arvo" panose="02000000000000000000" pitchFamily="2" charset="0"/>
                      </a:endParaRPr>
                    </a:p>
                  </a:txBody>
                  <a:tcPr marL="9525" marR="9525" marT="9525" marB="0" anchor="ctr">
                    <a:lnT w="12700" cmpd="sng">
                      <a:noFill/>
                    </a:lnT>
                    <a:solidFill>
                      <a:schemeClr val="accent6">
                        <a:lumMod val="20000"/>
                        <a:lumOff val="80000"/>
                      </a:schemeClr>
                    </a:solidFill>
                  </a:tcPr>
                </a:tc>
                <a:tc>
                  <a:txBody>
                    <a:bodyPr/>
                    <a:lstStyle/>
                    <a:p>
                      <a:pPr algn="ctr" rtl="0" fontAlgn="ctr"/>
                      <a:r>
                        <a:rPr lang="nl" sz="1400" b="0" i="0" u="none" strike="noStrike" baseline="0">
                          <a:effectLst/>
                          <a:latin typeface="Arial"/>
                          <a:ea typeface="Arvo" panose="02000000000000000000" pitchFamily="2" charset="0"/>
                          <a:cs typeface="Arial"/>
                        </a:rPr>
                        <a:t>€</a:t>
                      </a:r>
                      <a:r>
                        <a:rPr lang="nl" sz="1400" b="0" i="0" u="none" strike="noStrike" baseline="0">
                          <a:effectLst/>
                          <a:latin typeface="Arvo" panose="02000000000000000000" pitchFamily="2" charset="0"/>
                          <a:ea typeface="Arvo" panose="02000000000000000000" pitchFamily="2" charset="0"/>
                        </a:rPr>
                        <a:t> 900</a:t>
                      </a:r>
                      <a:endParaRPr lang="nl" sz="1400" b="0" i="0" u="none" strike="noStrike" dirty="0">
                        <a:solidFill>
                          <a:srgbClr val="000000"/>
                        </a:solidFill>
                        <a:effectLst/>
                        <a:latin typeface="Arvo" panose="02000000000000000000" pitchFamily="2" charset="0"/>
                        <a:ea typeface="Arvo" panose="02000000000000000000" pitchFamily="2" charset="0"/>
                      </a:endParaRPr>
                    </a:p>
                  </a:txBody>
                  <a:tcPr marL="9525" marR="9525" marT="9525" marB="0" anchor="ctr">
                    <a:lnT w="12700" cmpd="sng">
                      <a:noFill/>
                    </a:lnT>
                    <a:solidFill>
                      <a:schemeClr val="accent6">
                        <a:lumMod val="20000"/>
                        <a:lumOff val="80000"/>
                      </a:schemeClr>
                    </a:solidFill>
                  </a:tcPr>
                </a:tc>
                <a:tc>
                  <a:txBody>
                    <a:bodyPr/>
                    <a:lstStyle/>
                    <a:p>
                      <a:pPr algn="ctr" rtl="0" fontAlgn="ctr"/>
                      <a:r>
                        <a:rPr lang="nl" sz="1400" b="0" i="0" u="none" strike="noStrike" baseline="0">
                          <a:effectLst/>
                          <a:latin typeface="Arvo" panose="02000000000000000000" pitchFamily="2" charset="0"/>
                          <a:ea typeface="Arvo" panose="02000000000000000000" pitchFamily="2" charset="0"/>
                        </a:rPr>
                        <a:t>HERO</a:t>
                      </a:r>
                      <a:endParaRPr lang="nl" sz="1400" b="0" i="0" u="none" strike="noStrike" dirty="0">
                        <a:solidFill>
                          <a:srgbClr val="000000"/>
                        </a:solidFill>
                        <a:effectLst/>
                        <a:latin typeface="Arvo" panose="02000000000000000000" pitchFamily="2" charset="0"/>
                        <a:ea typeface="Arvo" panose="02000000000000000000" pitchFamily="2" charset="0"/>
                      </a:endParaRPr>
                    </a:p>
                  </a:txBody>
                  <a:tcPr marL="9525" marR="9525" marT="9525" marB="0" anchor="ctr">
                    <a:solidFill>
                      <a:schemeClr val="accent6">
                        <a:lumMod val="20000"/>
                        <a:lumOff val="80000"/>
                      </a:schemeClr>
                    </a:solidFill>
                  </a:tcPr>
                </a:tc>
                <a:tc>
                  <a:txBody>
                    <a:bodyPr/>
                    <a:lstStyle/>
                    <a:p>
                      <a:pPr algn="ctr" rtl="0" fontAlgn="ctr"/>
                      <a:r>
                        <a:rPr lang="nl" sz="1400" b="0" i="0" u="none" strike="noStrike" baseline="0">
                          <a:effectLst/>
                          <a:latin typeface="Arvo" panose="02000000000000000000" pitchFamily="2" charset="0"/>
                          <a:ea typeface="Arvo" panose="02000000000000000000" pitchFamily="2" charset="0"/>
                        </a:rPr>
                        <a:t>18%</a:t>
                      </a:r>
                      <a:endParaRPr lang="nl" sz="1400" b="0" i="0" u="none" strike="noStrike" dirty="0">
                        <a:solidFill>
                          <a:srgbClr val="000000"/>
                        </a:solidFill>
                        <a:effectLst/>
                        <a:latin typeface="Arvo" panose="02000000000000000000" pitchFamily="2" charset="0"/>
                        <a:ea typeface="Arvo" panose="02000000000000000000" pitchFamily="2" charset="0"/>
                      </a:endParaRPr>
                    </a:p>
                  </a:txBody>
                  <a:tcPr marL="9525" marR="9525" marT="9525" marB="0" anchor="ctr">
                    <a:solidFill>
                      <a:schemeClr val="accent6">
                        <a:lumMod val="20000"/>
                        <a:lumOff val="80000"/>
                      </a:schemeClr>
                    </a:solidFill>
                  </a:tcPr>
                </a:tc>
                <a:extLst>
                  <a:ext uri="{0D108BD9-81ED-4DB2-BD59-A6C34878D82A}">
                    <a16:rowId xmlns="" xmlns:a16="http://schemas.microsoft.com/office/drawing/2014/main" val="10003"/>
                  </a:ext>
                </a:extLst>
              </a:tr>
              <a:tr h="345971">
                <a:tc>
                  <a:txBody>
                    <a:bodyPr/>
                    <a:lstStyle/>
                    <a:p>
                      <a:pPr algn="ctr" rtl="0" fontAlgn="ctr"/>
                      <a:r>
                        <a:rPr lang="nl" sz="1400" b="0" i="0" u="none" strike="noStrike" baseline="0">
                          <a:effectLst/>
                          <a:latin typeface="Arvo" panose="02000000000000000000" pitchFamily="2" charset="0"/>
                          <a:ea typeface="Arvo" panose="02000000000000000000" pitchFamily="2" charset="0"/>
                        </a:rPr>
                        <a:t>HERO E</a:t>
                      </a:r>
                      <a:endParaRPr lang="nl" sz="1400" b="0" i="0" u="none" strike="noStrike" dirty="0">
                        <a:solidFill>
                          <a:srgbClr val="000000"/>
                        </a:solidFill>
                        <a:effectLst/>
                        <a:latin typeface="Arvo" panose="02000000000000000000" pitchFamily="2" charset="0"/>
                        <a:ea typeface="Arvo" panose="02000000000000000000" pitchFamily="2" charset="0"/>
                      </a:endParaRPr>
                    </a:p>
                  </a:txBody>
                  <a:tcPr marL="9525" marR="9525" marT="9525" marB="0" anchor="ctr">
                    <a:solidFill>
                      <a:schemeClr val="accent6">
                        <a:lumMod val="40000"/>
                        <a:lumOff val="60000"/>
                      </a:schemeClr>
                    </a:solidFill>
                  </a:tcPr>
                </a:tc>
                <a:tc>
                  <a:txBody>
                    <a:bodyPr/>
                    <a:lstStyle/>
                    <a:p>
                      <a:pPr algn="ctr" rtl="0" fontAlgn="ctr"/>
                      <a:r>
                        <a:rPr lang="nl" sz="1400" b="0" i="0" u="none" strike="noStrike" baseline="0">
                          <a:effectLst/>
                          <a:latin typeface="Arvo" panose="02000000000000000000" pitchFamily="2" charset="0"/>
                          <a:ea typeface="Arvo" panose="02000000000000000000" pitchFamily="2" charset="0"/>
                        </a:rPr>
                        <a:t>2</a:t>
                      </a:r>
                      <a:endParaRPr lang="nl" sz="1400" b="0" i="0" u="none" strike="noStrike" dirty="0">
                        <a:solidFill>
                          <a:srgbClr val="000000"/>
                        </a:solidFill>
                        <a:effectLst/>
                        <a:latin typeface="Arvo" panose="02000000000000000000" pitchFamily="2" charset="0"/>
                        <a:ea typeface="Arvo" panose="02000000000000000000" pitchFamily="2" charset="0"/>
                      </a:endParaRPr>
                    </a:p>
                  </a:txBody>
                  <a:tcPr marL="9525" marR="9525" marT="9525" marB="0" anchor="ctr">
                    <a:solidFill>
                      <a:schemeClr val="accent6">
                        <a:lumMod val="40000"/>
                        <a:lumOff val="60000"/>
                      </a:schemeClr>
                    </a:solidFill>
                  </a:tcPr>
                </a:tc>
                <a:tc>
                  <a:txBody>
                    <a:bodyPr/>
                    <a:lstStyle/>
                    <a:p>
                      <a:pPr algn="ctr" rtl="0" fontAlgn="ctr"/>
                      <a:r>
                        <a:rPr lang="nl" sz="1400" b="0" i="0" u="none" strike="noStrike" baseline="0">
                          <a:effectLst/>
                          <a:latin typeface="Arial"/>
                          <a:ea typeface="Arvo" panose="02000000000000000000" pitchFamily="2" charset="0"/>
                          <a:cs typeface="Arial"/>
                        </a:rPr>
                        <a:t>€</a:t>
                      </a:r>
                      <a:r>
                        <a:rPr lang="nl" sz="1400" b="0" i="0" u="none" strike="noStrike" baseline="0">
                          <a:effectLst/>
                          <a:latin typeface="Arvo" panose="02000000000000000000" pitchFamily="2" charset="0"/>
                          <a:ea typeface="Arvo" panose="02000000000000000000" pitchFamily="2" charset="0"/>
                        </a:rPr>
                        <a:t> 1.800</a:t>
                      </a:r>
                      <a:endParaRPr lang="nl" sz="1400" b="0" i="0" u="none" strike="noStrike" dirty="0">
                        <a:solidFill>
                          <a:srgbClr val="000000"/>
                        </a:solidFill>
                        <a:effectLst/>
                        <a:latin typeface="Arvo" panose="02000000000000000000" pitchFamily="2" charset="0"/>
                        <a:ea typeface="Arvo" panose="02000000000000000000" pitchFamily="2" charset="0"/>
                      </a:endParaRPr>
                    </a:p>
                  </a:txBody>
                  <a:tcPr marL="9525" marR="9525" marT="9525" marB="0" anchor="ctr">
                    <a:solidFill>
                      <a:schemeClr val="accent6">
                        <a:lumMod val="40000"/>
                        <a:lumOff val="60000"/>
                      </a:schemeClr>
                    </a:solidFill>
                  </a:tcPr>
                </a:tc>
                <a:tc>
                  <a:txBody>
                    <a:bodyPr/>
                    <a:lstStyle/>
                    <a:p>
                      <a:pPr algn="ctr" rtl="0" fontAlgn="ctr"/>
                      <a:r>
                        <a:rPr lang="nl" sz="1400" b="0" i="0" u="none" strike="noStrike" baseline="0">
                          <a:effectLst/>
                          <a:latin typeface="Arvo" panose="02000000000000000000" pitchFamily="2" charset="0"/>
                          <a:ea typeface="Arvo" panose="02000000000000000000" pitchFamily="2" charset="0"/>
                        </a:rPr>
                        <a:t>HERO E</a:t>
                      </a:r>
                      <a:endParaRPr lang="nl" sz="1400" b="0" i="0" u="none" strike="noStrike" dirty="0">
                        <a:solidFill>
                          <a:srgbClr val="000000"/>
                        </a:solidFill>
                        <a:effectLst/>
                        <a:latin typeface="Arvo" panose="02000000000000000000" pitchFamily="2" charset="0"/>
                        <a:ea typeface="Arvo" panose="02000000000000000000" pitchFamily="2" charset="0"/>
                      </a:endParaRPr>
                    </a:p>
                  </a:txBody>
                  <a:tcPr marL="9525" marR="9525" marT="9525" marB="0" anchor="ctr">
                    <a:solidFill>
                      <a:schemeClr val="accent6">
                        <a:lumMod val="40000"/>
                        <a:lumOff val="60000"/>
                      </a:schemeClr>
                    </a:solidFill>
                  </a:tcPr>
                </a:tc>
                <a:tc>
                  <a:txBody>
                    <a:bodyPr/>
                    <a:lstStyle/>
                    <a:p>
                      <a:pPr algn="ctr" rtl="0" fontAlgn="ctr"/>
                      <a:r>
                        <a:rPr lang="nl" sz="1400" b="0" i="0" u="none" strike="noStrike" baseline="0">
                          <a:effectLst/>
                          <a:latin typeface="Arvo" panose="02000000000000000000" pitchFamily="2" charset="0"/>
                          <a:ea typeface="Arvo" panose="02000000000000000000" pitchFamily="2" charset="0"/>
                        </a:rPr>
                        <a:t>20%</a:t>
                      </a:r>
                      <a:endParaRPr lang="nl" sz="1400" b="0" i="0" u="none" strike="noStrike" dirty="0">
                        <a:solidFill>
                          <a:srgbClr val="000000"/>
                        </a:solidFill>
                        <a:effectLst/>
                        <a:latin typeface="Arvo" panose="02000000000000000000" pitchFamily="2" charset="0"/>
                        <a:ea typeface="Arvo" panose="02000000000000000000" pitchFamily="2" charset="0"/>
                      </a:endParaRPr>
                    </a:p>
                  </a:txBody>
                  <a:tcPr marL="9525" marR="9525" marT="9525" marB="0" anchor="ctr">
                    <a:solidFill>
                      <a:schemeClr val="accent6">
                        <a:lumMod val="40000"/>
                        <a:lumOff val="60000"/>
                      </a:schemeClr>
                    </a:solidFill>
                  </a:tcPr>
                </a:tc>
                <a:extLst>
                  <a:ext uri="{0D108BD9-81ED-4DB2-BD59-A6C34878D82A}">
                    <a16:rowId xmlns="" xmlns:a16="http://schemas.microsoft.com/office/drawing/2014/main" val="10004"/>
                  </a:ext>
                </a:extLst>
              </a:tr>
              <a:tr h="345971">
                <a:tc>
                  <a:txBody>
                    <a:bodyPr/>
                    <a:lstStyle/>
                    <a:p>
                      <a:pPr algn="ctr" rtl="0" fontAlgn="ctr"/>
                      <a:r>
                        <a:rPr lang="nl" sz="1400" b="0" i="0" u="none" strike="noStrike" baseline="0">
                          <a:effectLst/>
                          <a:latin typeface="Arvo" panose="02000000000000000000" pitchFamily="2" charset="0"/>
                          <a:ea typeface="Arvo" panose="02000000000000000000" pitchFamily="2" charset="0"/>
                        </a:rPr>
                        <a:t>HERO R</a:t>
                      </a:r>
                      <a:endParaRPr lang="nl" sz="1400" b="0" i="0" u="none" strike="noStrike" dirty="0">
                        <a:solidFill>
                          <a:srgbClr val="000000"/>
                        </a:solidFill>
                        <a:effectLst/>
                        <a:latin typeface="Arvo" panose="02000000000000000000" pitchFamily="2" charset="0"/>
                        <a:ea typeface="Arvo" panose="02000000000000000000" pitchFamily="2" charset="0"/>
                      </a:endParaRPr>
                    </a:p>
                  </a:txBody>
                  <a:tcPr marL="9525" marR="9525" marT="9525" marB="0" anchor="ctr">
                    <a:solidFill>
                      <a:schemeClr val="accent6">
                        <a:lumMod val="60000"/>
                        <a:lumOff val="40000"/>
                      </a:schemeClr>
                    </a:solidFill>
                  </a:tcPr>
                </a:tc>
                <a:tc>
                  <a:txBody>
                    <a:bodyPr/>
                    <a:lstStyle/>
                    <a:p>
                      <a:pPr algn="ctr" rtl="0" fontAlgn="ctr"/>
                      <a:r>
                        <a:rPr lang="nl" sz="1400" b="0" i="0" u="none" strike="noStrike" baseline="0">
                          <a:effectLst/>
                          <a:latin typeface="Arvo" panose="02000000000000000000" pitchFamily="2" charset="0"/>
                          <a:ea typeface="Arvo" panose="02000000000000000000" pitchFamily="2" charset="0"/>
                        </a:rPr>
                        <a:t>3</a:t>
                      </a:r>
                      <a:endParaRPr lang="nl" sz="1400" b="0" i="0" u="none" strike="noStrike" dirty="0">
                        <a:solidFill>
                          <a:srgbClr val="000000"/>
                        </a:solidFill>
                        <a:effectLst/>
                        <a:latin typeface="Arvo" panose="02000000000000000000" pitchFamily="2" charset="0"/>
                        <a:ea typeface="Arvo" panose="02000000000000000000" pitchFamily="2" charset="0"/>
                      </a:endParaRPr>
                    </a:p>
                  </a:txBody>
                  <a:tcPr marL="9525" marR="9525" marT="9525" marB="0" anchor="ctr">
                    <a:solidFill>
                      <a:schemeClr val="accent6">
                        <a:lumMod val="60000"/>
                        <a:lumOff val="40000"/>
                      </a:schemeClr>
                    </a:solidFill>
                  </a:tcPr>
                </a:tc>
                <a:tc>
                  <a:txBody>
                    <a:bodyPr/>
                    <a:lstStyle/>
                    <a:p>
                      <a:pPr algn="ctr" rtl="0" fontAlgn="ctr"/>
                      <a:r>
                        <a:rPr lang="nl" sz="1400" b="0" i="0" u="none" strike="noStrike" baseline="0">
                          <a:effectLst/>
                          <a:latin typeface="Arial"/>
                          <a:ea typeface="Arvo" panose="02000000000000000000" pitchFamily="2" charset="0"/>
                          <a:cs typeface="Arial"/>
                        </a:rPr>
                        <a:t>€</a:t>
                      </a:r>
                      <a:r>
                        <a:rPr lang="nl" sz="1400" b="0" i="0" u="none" strike="noStrike" baseline="0">
                          <a:effectLst/>
                          <a:latin typeface="Arvo" panose="02000000000000000000" pitchFamily="2" charset="0"/>
                          <a:ea typeface="Arvo" panose="02000000000000000000" pitchFamily="2" charset="0"/>
                        </a:rPr>
                        <a:t> 2.700</a:t>
                      </a:r>
                      <a:endParaRPr lang="nl" sz="1400" b="0" i="0" u="none" strike="noStrike" dirty="0">
                        <a:solidFill>
                          <a:srgbClr val="000000"/>
                        </a:solidFill>
                        <a:effectLst/>
                        <a:latin typeface="Arvo" panose="02000000000000000000" pitchFamily="2" charset="0"/>
                        <a:ea typeface="Arvo" panose="02000000000000000000" pitchFamily="2" charset="0"/>
                      </a:endParaRPr>
                    </a:p>
                  </a:txBody>
                  <a:tcPr marL="9525" marR="9525" marT="9525" marB="0" anchor="ctr">
                    <a:solidFill>
                      <a:schemeClr val="accent6">
                        <a:lumMod val="60000"/>
                        <a:lumOff val="40000"/>
                      </a:schemeClr>
                    </a:solidFill>
                  </a:tcPr>
                </a:tc>
                <a:tc>
                  <a:txBody>
                    <a:bodyPr/>
                    <a:lstStyle/>
                    <a:p>
                      <a:pPr algn="ctr" rtl="0" fontAlgn="ctr"/>
                      <a:r>
                        <a:rPr lang="nl" sz="1400" b="0" i="0" u="none" strike="noStrike" baseline="0">
                          <a:effectLst/>
                          <a:latin typeface="Arvo" panose="02000000000000000000" pitchFamily="2" charset="0"/>
                          <a:ea typeface="Arvo" panose="02000000000000000000" pitchFamily="2" charset="0"/>
                        </a:rPr>
                        <a:t>HERO R</a:t>
                      </a:r>
                      <a:endParaRPr lang="nl" sz="1400" b="0" i="0" u="none" strike="noStrike" dirty="0">
                        <a:solidFill>
                          <a:srgbClr val="000000"/>
                        </a:solidFill>
                        <a:effectLst/>
                        <a:latin typeface="Arvo" panose="02000000000000000000" pitchFamily="2" charset="0"/>
                        <a:ea typeface="Arvo" panose="02000000000000000000" pitchFamily="2" charset="0"/>
                      </a:endParaRPr>
                    </a:p>
                  </a:txBody>
                  <a:tcPr marL="9525" marR="9525" marT="9525" marB="0" anchor="ctr">
                    <a:solidFill>
                      <a:schemeClr val="accent6">
                        <a:lumMod val="60000"/>
                        <a:lumOff val="40000"/>
                      </a:schemeClr>
                    </a:solidFill>
                  </a:tcPr>
                </a:tc>
                <a:tc>
                  <a:txBody>
                    <a:bodyPr/>
                    <a:lstStyle/>
                    <a:p>
                      <a:pPr algn="ctr" rtl="0" fontAlgn="ctr"/>
                      <a:r>
                        <a:rPr lang="nl" sz="1400" b="0" i="0" u="none" strike="noStrike" baseline="0">
                          <a:effectLst/>
                          <a:latin typeface="Arvo" panose="02000000000000000000" pitchFamily="2" charset="0"/>
                          <a:ea typeface="Arvo" panose="02000000000000000000" pitchFamily="2" charset="0"/>
                        </a:rPr>
                        <a:t>22%</a:t>
                      </a:r>
                      <a:endParaRPr lang="nl" sz="1400" b="0" i="0" u="none" strike="noStrike" dirty="0">
                        <a:solidFill>
                          <a:srgbClr val="000000"/>
                        </a:solidFill>
                        <a:effectLst/>
                        <a:latin typeface="Arvo" panose="02000000000000000000" pitchFamily="2" charset="0"/>
                        <a:ea typeface="Arvo" panose="02000000000000000000" pitchFamily="2" charset="0"/>
                      </a:endParaRPr>
                    </a:p>
                  </a:txBody>
                  <a:tcPr marL="9525" marR="9525" marT="9525" marB="0" anchor="ctr">
                    <a:solidFill>
                      <a:schemeClr val="accent6">
                        <a:lumMod val="60000"/>
                        <a:lumOff val="40000"/>
                      </a:schemeClr>
                    </a:solidFill>
                  </a:tcPr>
                </a:tc>
                <a:extLst>
                  <a:ext uri="{0D108BD9-81ED-4DB2-BD59-A6C34878D82A}">
                    <a16:rowId xmlns="" xmlns:a16="http://schemas.microsoft.com/office/drawing/2014/main" val="10005"/>
                  </a:ext>
                </a:extLst>
              </a:tr>
              <a:tr h="345971">
                <a:tc>
                  <a:txBody>
                    <a:bodyPr/>
                    <a:lstStyle/>
                    <a:p>
                      <a:pPr algn="ctr" rtl="0" fontAlgn="ctr"/>
                      <a:r>
                        <a:rPr lang="nl" sz="1400" b="0" i="0" u="none" strike="noStrike" baseline="0">
                          <a:effectLst/>
                          <a:latin typeface="Arvo" panose="02000000000000000000" pitchFamily="2" charset="0"/>
                          <a:ea typeface="Arvo" panose="02000000000000000000" pitchFamily="2" charset="0"/>
                        </a:rPr>
                        <a:t>ICON</a:t>
                      </a:r>
                      <a:endParaRPr lang="nl" sz="1400" b="0" i="0" u="none" strike="noStrike" dirty="0">
                        <a:solidFill>
                          <a:srgbClr val="000000"/>
                        </a:solidFill>
                        <a:effectLst/>
                        <a:latin typeface="Arvo" panose="02000000000000000000" pitchFamily="2" charset="0"/>
                        <a:ea typeface="Arvo" panose="02000000000000000000" pitchFamily="2" charset="0"/>
                      </a:endParaRPr>
                    </a:p>
                  </a:txBody>
                  <a:tcPr marL="9525" marR="9525" marT="9525" marB="0" anchor="ctr">
                    <a:solidFill>
                      <a:schemeClr val="accent4">
                        <a:lumMod val="20000"/>
                        <a:lumOff val="80000"/>
                      </a:schemeClr>
                    </a:solidFill>
                  </a:tcPr>
                </a:tc>
                <a:tc>
                  <a:txBody>
                    <a:bodyPr/>
                    <a:lstStyle/>
                    <a:p>
                      <a:pPr algn="ctr" rtl="0" fontAlgn="ctr"/>
                      <a:r>
                        <a:rPr lang="nl" sz="1400" b="0" i="0" u="none" strike="noStrike" baseline="0">
                          <a:effectLst/>
                          <a:latin typeface="Arvo" panose="02000000000000000000" pitchFamily="2" charset="0"/>
                          <a:ea typeface="Arvo" panose="02000000000000000000" pitchFamily="2" charset="0"/>
                        </a:rPr>
                        <a:t>4</a:t>
                      </a:r>
                      <a:endParaRPr lang="nl" sz="1400" b="0" i="0" u="none" strike="noStrike" dirty="0">
                        <a:solidFill>
                          <a:srgbClr val="000000"/>
                        </a:solidFill>
                        <a:effectLst/>
                        <a:latin typeface="Arvo" panose="02000000000000000000" pitchFamily="2" charset="0"/>
                        <a:ea typeface="Arvo" panose="02000000000000000000" pitchFamily="2" charset="0"/>
                      </a:endParaRPr>
                    </a:p>
                  </a:txBody>
                  <a:tcPr marL="9525" marR="9525" marT="9525" marB="0" anchor="ctr">
                    <a:solidFill>
                      <a:schemeClr val="accent4">
                        <a:lumMod val="20000"/>
                        <a:lumOff val="80000"/>
                      </a:schemeClr>
                    </a:solidFill>
                  </a:tcPr>
                </a:tc>
                <a:tc>
                  <a:txBody>
                    <a:bodyPr/>
                    <a:lstStyle/>
                    <a:p>
                      <a:pPr algn="ctr" rtl="0" fontAlgn="ctr"/>
                      <a:r>
                        <a:rPr lang="nl" sz="1400" b="0" i="0" u="none" strike="noStrike" baseline="0">
                          <a:effectLst/>
                          <a:latin typeface="Arial"/>
                          <a:ea typeface="Arvo" panose="02000000000000000000" pitchFamily="2" charset="0"/>
                          <a:cs typeface="Arial"/>
                        </a:rPr>
                        <a:t>€</a:t>
                      </a:r>
                      <a:r>
                        <a:rPr lang="nl" sz="1400" b="0" i="0" u="none" strike="noStrike" baseline="0">
                          <a:effectLst/>
                          <a:latin typeface="Arvo" panose="02000000000000000000" pitchFamily="2" charset="0"/>
                          <a:ea typeface="Arvo" panose="02000000000000000000" pitchFamily="2" charset="0"/>
                        </a:rPr>
                        <a:t> 3.600</a:t>
                      </a:r>
                      <a:endParaRPr lang="nl" sz="1400" b="0" i="0" u="none" strike="noStrike" dirty="0">
                        <a:solidFill>
                          <a:srgbClr val="000000"/>
                        </a:solidFill>
                        <a:effectLst/>
                        <a:latin typeface="Arvo" panose="02000000000000000000" pitchFamily="2" charset="0"/>
                        <a:ea typeface="Arvo" panose="02000000000000000000" pitchFamily="2" charset="0"/>
                      </a:endParaRPr>
                    </a:p>
                  </a:txBody>
                  <a:tcPr marL="9525" marR="9525" marT="9525" marB="0" anchor="ctr">
                    <a:solidFill>
                      <a:schemeClr val="accent4">
                        <a:lumMod val="20000"/>
                        <a:lumOff val="80000"/>
                      </a:schemeClr>
                    </a:solidFill>
                  </a:tcPr>
                </a:tc>
                <a:tc>
                  <a:txBody>
                    <a:bodyPr/>
                    <a:lstStyle/>
                    <a:p>
                      <a:pPr algn="ctr" rtl="0" fontAlgn="ctr"/>
                      <a:r>
                        <a:rPr lang="nl" sz="1400" b="0" i="0" u="none" strike="noStrike" baseline="0">
                          <a:effectLst/>
                          <a:latin typeface="Arvo" panose="02000000000000000000" pitchFamily="2" charset="0"/>
                          <a:ea typeface="Arvo" panose="02000000000000000000" pitchFamily="2" charset="0"/>
                        </a:rPr>
                        <a:t>ICON</a:t>
                      </a:r>
                      <a:endParaRPr lang="nl" sz="1400" b="0" i="0" u="none" strike="noStrike" dirty="0">
                        <a:solidFill>
                          <a:srgbClr val="000000"/>
                        </a:solidFill>
                        <a:effectLst/>
                        <a:latin typeface="Arvo" panose="02000000000000000000" pitchFamily="2" charset="0"/>
                        <a:ea typeface="Arvo" panose="02000000000000000000" pitchFamily="2" charset="0"/>
                      </a:endParaRPr>
                    </a:p>
                  </a:txBody>
                  <a:tcPr marL="9525" marR="9525" marT="9525" marB="0" anchor="ctr">
                    <a:solidFill>
                      <a:schemeClr val="accent4">
                        <a:lumMod val="20000"/>
                        <a:lumOff val="80000"/>
                      </a:schemeClr>
                    </a:solidFill>
                  </a:tcPr>
                </a:tc>
                <a:tc>
                  <a:txBody>
                    <a:bodyPr/>
                    <a:lstStyle/>
                    <a:p>
                      <a:pPr algn="ctr" rtl="0" fontAlgn="ctr"/>
                      <a:r>
                        <a:rPr lang="nl" sz="1400" b="0" i="0" u="none" strike="noStrike" baseline="0">
                          <a:effectLst/>
                          <a:latin typeface="Arvo" panose="02000000000000000000" pitchFamily="2" charset="0"/>
                          <a:ea typeface="Arvo" panose="02000000000000000000" pitchFamily="2" charset="0"/>
                        </a:rPr>
                        <a:t>25%</a:t>
                      </a:r>
                      <a:endParaRPr lang="nl" sz="1400" b="0" i="0" u="none" strike="noStrike" dirty="0">
                        <a:solidFill>
                          <a:srgbClr val="000000"/>
                        </a:solidFill>
                        <a:effectLst/>
                        <a:latin typeface="Arvo" panose="02000000000000000000" pitchFamily="2" charset="0"/>
                        <a:ea typeface="Arvo" panose="02000000000000000000" pitchFamily="2" charset="0"/>
                      </a:endParaRPr>
                    </a:p>
                  </a:txBody>
                  <a:tcPr marL="9525" marR="9525" marT="9525" marB="0" anchor="ctr">
                    <a:solidFill>
                      <a:schemeClr val="accent4">
                        <a:lumMod val="20000"/>
                        <a:lumOff val="80000"/>
                      </a:schemeClr>
                    </a:solidFill>
                  </a:tcPr>
                </a:tc>
                <a:extLst>
                  <a:ext uri="{0D108BD9-81ED-4DB2-BD59-A6C34878D82A}">
                    <a16:rowId xmlns="" xmlns:a16="http://schemas.microsoft.com/office/drawing/2014/main" val="10006"/>
                  </a:ext>
                </a:extLst>
              </a:tr>
              <a:tr h="345971">
                <a:tc>
                  <a:txBody>
                    <a:bodyPr/>
                    <a:lstStyle/>
                    <a:p>
                      <a:pPr algn="ctr" rtl="0" fontAlgn="ctr"/>
                      <a:r>
                        <a:rPr lang="nl" sz="1400" b="0" i="0" u="none" strike="noStrike" baseline="0">
                          <a:effectLst/>
                          <a:latin typeface="Arvo" panose="02000000000000000000" pitchFamily="2" charset="0"/>
                          <a:ea typeface="Arvo" panose="02000000000000000000" pitchFamily="2" charset="0"/>
                        </a:rPr>
                        <a:t>ICON E</a:t>
                      </a:r>
                      <a:endParaRPr lang="nl" sz="1400" b="0" i="0" u="none" strike="noStrike" dirty="0">
                        <a:solidFill>
                          <a:srgbClr val="000000"/>
                        </a:solidFill>
                        <a:effectLst/>
                        <a:latin typeface="Arvo" panose="02000000000000000000" pitchFamily="2" charset="0"/>
                        <a:ea typeface="Arvo" panose="02000000000000000000" pitchFamily="2" charset="0"/>
                      </a:endParaRPr>
                    </a:p>
                  </a:txBody>
                  <a:tcPr marL="9525" marR="9525" marT="9525" marB="0" anchor="ctr">
                    <a:solidFill>
                      <a:schemeClr val="accent4">
                        <a:lumMod val="40000"/>
                        <a:lumOff val="60000"/>
                      </a:schemeClr>
                    </a:solidFill>
                  </a:tcPr>
                </a:tc>
                <a:tc>
                  <a:txBody>
                    <a:bodyPr/>
                    <a:lstStyle/>
                    <a:p>
                      <a:pPr algn="ctr" rtl="0" fontAlgn="ctr"/>
                      <a:r>
                        <a:rPr lang="nl" sz="1400" b="0" i="0" u="none" strike="noStrike" baseline="0">
                          <a:effectLst/>
                          <a:latin typeface="Arvo" panose="02000000000000000000" pitchFamily="2" charset="0"/>
                          <a:ea typeface="Arvo" panose="02000000000000000000" pitchFamily="2" charset="0"/>
                        </a:rPr>
                        <a:t>5</a:t>
                      </a:r>
                      <a:endParaRPr lang="nl" sz="1400" b="0" i="0" u="none" strike="noStrike" dirty="0">
                        <a:solidFill>
                          <a:srgbClr val="000000"/>
                        </a:solidFill>
                        <a:effectLst/>
                        <a:latin typeface="Arvo" panose="02000000000000000000" pitchFamily="2" charset="0"/>
                        <a:ea typeface="Arvo" panose="02000000000000000000" pitchFamily="2" charset="0"/>
                      </a:endParaRPr>
                    </a:p>
                  </a:txBody>
                  <a:tcPr marL="9525" marR="9525" marT="9525" marB="0" anchor="ctr">
                    <a:solidFill>
                      <a:schemeClr val="accent4">
                        <a:lumMod val="40000"/>
                        <a:lumOff val="60000"/>
                      </a:schemeClr>
                    </a:solidFill>
                  </a:tcPr>
                </a:tc>
                <a:tc>
                  <a:txBody>
                    <a:bodyPr/>
                    <a:lstStyle/>
                    <a:p>
                      <a:pPr algn="ctr" rtl="0" fontAlgn="ctr"/>
                      <a:r>
                        <a:rPr lang="nl" sz="1400" b="0" i="0" u="none" strike="noStrike" baseline="0">
                          <a:effectLst/>
                          <a:latin typeface="Arial"/>
                          <a:ea typeface="Arvo" panose="02000000000000000000" pitchFamily="2" charset="0"/>
                          <a:cs typeface="Arial"/>
                        </a:rPr>
                        <a:t>€</a:t>
                      </a:r>
                      <a:r>
                        <a:rPr lang="nl" sz="1400" b="0" i="0" u="none" strike="noStrike" baseline="0">
                          <a:effectLst/>
                          <a:latin typeface="Arvo" panose="02000000000000000000" pitchFamily="2" charset="0"/>
                          <a:ea typeface="Arvo" panose="02000000000000000000" pitchFamily="2" charset="0"/>
                        </a:rPr>
                        <a:t> 4.500</a:t>
                      </a:r>
                      <a:endParaRPr lang="nl" sz="1400" b="0" i="0" u="none" strike="noStrike" dirty="0">
                        <a:solidFill>
                          <a:srgbClr val="000000"/>
                        </a:solidFill>
                        <a:effectLst/>
                        <a:latin typeface="Arvo" panose="02000000000000000000" pitchFamily="2" charset="0"/>
                        <a:ea typeface="Arvo" panose="02000000000000000000" pitchFamily="2" charset="0"/>
                      </a:endParaRPr>
                    </a:p>
                  </a:txBody>
                  <a:tcPr marL="9525" marR="9525" marT="9525" marB="0" anchor="ctr">
                    <a:solidFill>
                      <a:schemeClr val="accent4">
                        <a:lumMod val="40000"/>
                        <a:lumOff val="60000"/>
                      </a:schemeClr>
                    </a:solidFill>
                  </a:tcPr>
                </a:tc>
                <a:tc>
                  <a:txBody>
                    <a:bodyPr/>
                    <a:lstStyle/>
                    <a:p>
                      <a:pPr algn="ctr" rtl="0" fontAlgn="ctr"/>
                      <a:r>
                        <a:rPr lang="nl" sz="1400" b="0" i="0" u="none" strike="noStrike" baseline="0">
                          <a:effectLst/>
                          <a:latin typeface="Arvo" panose="02000000000000000000" pitchFamily="2" charset="0"/>
                          <a:ea typeface="Arvo" panose="02000000000000000000" pitchFamily="2" charset="0"/>
                        </a:rPr>
                        <a:t>ICON E</a:t>
                      </a:r>
                      <a:endParaRPr lang="nl" sz="1400" b="0" i="0" u="none" strike="noStrike" dirty="0">
                        <a:solidFill>
                          <a:srgbClr val="000000"/>
                        </a:solidFill>
                        <a:effectLst/>
                        <a:latin typeface="Arvo" panose="02000000000000000000" pitchFamily="2" charset="0"/>
                        <a:ea typeface="Arvo" panose="02000000000000000000" pitchFamily="2" charset="0"/>
                      </a:endParaRPr>
                    </a:p>
                  </a:txBody>
                  <a:tcPr marL="9525" marR="9525" marT="9525" marB="0" anchor="ctr">
                    <a:solidFill>
                      <a:schemeClr val="accent4">
                        <a:lumMod val="40000"/>
                        <a:lumOff val="60000"/>
                      </a:schemeClr>
                    </a:solidFill>
                  </a:tcPr>
                </a:tc>
                <a:tc>
                  <a:txBody>
                    <a:bodyPr/>
                    <a:lstStyle/>
                    <a:p>
                      <a:pPr algn="ctr" rtl="0" fontAlgn="ctr"/>
                      <a:r>
                        <a:rPr lang="nl" sz="1400" b="0" i="0" u="none" strike="noStrike" baseline="0">
                          <a:effectLst/>
                          <a:latin typeface="Arvo" panose="02000000000000000000" pitchFamily="2" charset="0"/>
                          <a:ea typeface="Arvo" panose="02000000000000000000" pitchFamily="2" charset="0"/>
                        </a:rPr>
                        <a:t>27%</a:t>
                      </a:r>
                      <a:endParaRPr lang="nl" sz="1400" b="0" i="0" u="none" strike="noStrike" dirty="0">
                        <a:solidFill>
                          <a:srgbClr val="000000"/>
                        </a:solidFill>
                        <a:effectLst/>
                        <a:latin typeface="Arvo" panose="02000000000000000000" pitchFamily="2" charset="0"/>
                        <a:ea typeface="Arvo" panose="02000000000000000000" pitchFamily="2" charset="0"/>
                      </a:endParaRPr>
                    </a:p>
                  </a:txBody>
                  <a:tcPr marL="9525" marR="9525" marT="9525" marB="0" anchor="ctr">
                    <a:solidFill>
                      <a:schemeClr val="accent4">
                        <a:lumMod val="40000"/>
                        <a:lumOff val="60000"/>
                      </a:schemeClr>
                    </a:solidFill>
                  </a:tcPr>
                </a:tc>
                <a:extLst>
                  <a:ext uri="{0D108BD9-81ED-4DB2-BD59-A6C34878D82A}">
                    <a16:rowId xmlns="" xmlns:a16="http://schemas.microsoft.com/office/drawing/2014/main" val="10007"/>
                  </a:ext>
                </a:extLst>
              </a:tr>
              <a:tr h="345971">
                <a:tc>
                  <a:txBody>
                    <a:bodyPr/>
                    <a:lstStyle/>
                    <a:p>
                      <a:pPr algn="ctr" rtl="0" fontAlgn="ctr"/>
                      <a:r>
                        <a:rPr lang="nl" sz="1400" b="0" i="0" u="none" strike="noStrike" baseline="0">
                          <a:effectLst/>
                          <a:latin typeface="Arvo" panose="02000000000000000000" pitchFamily="2" charset="0"/>
                          <a:ea typeface="Arvo" panose="02000000000000000000" pitchFamily="2" charset="0"/>
                        </a:rPr>
                        <a:t>ICON R</a:t>
                      </a:r>
                      <a:endParaRPr lang="nl" sz="1400" b="0" i="0" u="none" strike="noStrike" dirty="0">
                        <a:solidFill>
                          <a:srgbClr val="000000"/>
                        </a:solidFill>
                        <a:effectLst/>
                        <a:latin typeface="Arvo" panose="02000000000000000000" pitchFamily="2" charset="0"/>
                        <a:ea typeface="Arvo" panose="02000000000000000000" pitchFamily="2" charset="0"/>
                      </a:endParaRPr>
                    </a:p>
                  </a:txBody>
                  <a:tcPr marL="9525" marR="9525" marT="9525" marB="0" anchor="ctr">
                    <a:solidFill>
                      <a:schemeClr val="accent4">
                        <a:lumMod val="60000"/>
                        <a:lumOff val="40000"/>
                      </a:schemeClr>
                    </a:solidFill>
                  </a:tcPr>
                </a:tc>
                <a:tc>
                  <a:txBody>
                    <a:bodyPr/>
                    <a:lstStyle/>
                    <a:p>
                      <a:pPr algn="ctr" rtl="0" fontAlgn="ctr"/>
                      <a:r>
                        <a:rPr lang="nl" sz="1400" b="0" i="0" u="none" strike="noStrike" baseline="0">
                          <a:effectLst/>
                          <a:latin typeface="Arvo" panose="02000000000000000000" pitchFamily="2" charset="0"/>
                          <a:ea typeface="Arvo" panose="02000000000000000000" pitchFamily="2" charset="0"/>
                        </a:rPr>
                        <a:t>6</a:t>
                      </a:r>
                      <a:endParaRPr lang="nl" sz="1400" b="0" i="0" u="none" strike="noStrike" dirty="0">
                        <a:solidFill>
                          <a:srgbClr val="000000"/>
                        </a:solidFill>
                        <a:effectLst/>
                        <a:latin typeface="Arvo" panose="02000000000000000000" pitchFamily="2" charset="0"/>
                        <a:ea typeface="Arvo" panose="02000000000000000000" pitchFamily="2" charset="0"/>
                      </a:endParaRPr>
                    </a:p>
                  </a:txBody>
                  <a:tcPr marL="9525" marR="9525" marT="9525" marB="0" anchor="ctr">
                    <a:solidFill>
                      <a:schemeClr val="accent4">
                        <a:lumMod val="60000"/>
                        <a:lumOff val="40000"/>
                      </a:schemeClr>
                    </a:solidFill>
                  </a:tcPr>
                </a:tc>
                <a:tc>
                  <a:txBody>
                    <a:bodyPr/>
                    <a:lstStyle/>
                    <a:p>
                      <a:pPr algn="ctr" rtl="0" fontAlgn="ctr"/>
                      <a:r>
                        <a:rPr lang="nl" sz="1400" b="0" i="0" u="none" strike="noStrike" baseline="0">
                          <a:effectLst/>
                          <a:latin typeface="Arial"/>
                          <a:ea typeface="Arvo" panose="02000000000000000000" pitchFamily="2" charset="0"/>
                          <a:cs typeface="Arial"/>
                        </a:rPr>
                        <a:t>€</a:t>
                      </a:r>
                      <a:r>
                        <a:rPr lang="nl" sz="1400" b="0" i="0" u="none" strike="noStrike" baseline="0">
                          <a:effectLst/>
                          <a:latin typeface="Arvo" panose="02000000000000000000" pitchFamily="2" charset="0"/>
                          <a:ea typeface="Arvo" panose="02000000000000000000" pitchFamily="2" charset="0"/>
                        </a:rPr>
                        <a:t> 5.400</a:t>
                      </a:r>
                      <a:endParaRPr lang="nl" sz="1400" b="0" i="0" u="none" strike="noStrike" dirty="0">
                        <a:solidFill>
                          <a:srgbClr val="000000"/>
                        </a:solidFill>
                        <a:effectLst/>
                        <a:latin typeface="Arvo" panose="02000000000000000000" pitchFamily="2" charset="0"/>
                        <a:ea typeface="Arvo" panose="02000000000000000000" pitchFamily="2" charset="0"/>
                      </a:endParaRPr>
                    </a:p>
                  </a:txBody>
                  <a:tcPr marL="9525" marR="9525" marT="9525" marB="0" anchor="ctr">
                    <a:solidFill>
                      <a:schemeClr val="accent4">
                        <a:lumMod val="60000"/>
                        <a:lumOff val="40000"/>
                      </a:schemeClr>
                    </a:solidFill>
                  </a:tcPr>
                </a:tc>
                <a:tc>
                  <a:txBody>
                    <a:bodyPr/>
                    <a:lstStyle/>
                    <a:p>
                      <a:pPr algn="ctr" rtl="0" fontAlgn="ctr"/>
                      <a:r>
                        <a:rPr lang="nl" sz="1400" b="0" i="0" u="none" strike="noStrike" baseline="0">
                          <a:effectLst/>
                          <a:latin typeface="Arvo" panose="02000000000000000000" pitchFamily="2" charset="0"/>
                          <a:ea typeface="Arvo" panose="02000000000000000000" pitchFamily="2" charset="0"/>
                        </a:rPr>
                        <a:t>ICON R</a:t>
                      </a:r>
                      <a:endParaRPr lang="nl" sz="1400" b="0" i="0" u="none" strike="noStrike" dirty="0">
                        <a:solidFill>
                          <a:srgbClr val="000000"/>
                        </a:solidFill>
                        <a:effectLst/>
                        <a:latin typeface="Arvo" panose="02000000000000000000" pitchFamily="2" charset="0"/>
                        <a:ea typeface="Arvo" panose="02000000000000000000" pitchFamily="2" charset="0"/>
                      </a:endParaRPr>
                    </a:p>
                  </a:txBody>
                  <a:tcPr marL="9525" marR="9525" marT="9525" marB="0" anchor="ctr">
                    <a:solidFill>
                      <a:schemeClr val="accent4">
                        <a:lumMod val="60000"/>
                        <a:lumOff val="40000"/>
                      </a:schemeClr>
                    </a:solidFill>
                  </a:tcPr>
                </a:tc>
                <a:tc>
                  <a:txBody>
                    <a:bodyPr/>
                    <a:lstStyle/>
                    <a:p>
                      <a:pPr algn="ctr" rtl="0" fontAlgn="ctr"/>
                      <a:r>
                        <a:rPr lang="nl" sz="1400" b="0" i="0" u="none" strike="noStrike" baseline="0" dirty="0">
                          <a:effectLst/>
                          <a:latin typeface="Arvo" panose="02000000000000000000" pitchFamily="2" charset="0"/>
                          <a:ea typeface="Arvo" panose="02000000000000000000" pitchFamily="2" charset="0"/>
                        </a:rPr>
                        <a:t>30%</a:t>
                      </a:r>
                      <a:endParaRPr lang="nl" sz="1400" b="0" i="0" u="none" strike="noStrike" dirty="0">
                        <a:solidFill>
                          <a:srgbClr val="000000"/>
                        </a:solidFill>
                        <a:effectLst/>
                        <a:latin typeface="Arvo" panose="02000000000000000000" pitchFamily="2" charset="0"/>
                        <a:ea typeface="Arvo" panose="02000000000000000000" pitchFamily="2" charset="0"/>
                      </a:endParaRPr>
                    </a:p>
                  </a:txBody>
                  <a:tcPr marL="9525" marR="9525" marT="9525" marB="0" anchor="ctr">
                    <a:solidFill>
                      <a:schemeClr val="accent4">
                        <a:lumMod val="60000"/>
                        <a:lumOff val="40000"/>
                      </a:schemeClr>
                    </a:solidFill>
                  </a:tcPr>
                </a:tc>
                <a:extLst>
                  <a:ext uri="{0D108BD9-81ED-4DB2-BD59-A6C34878D82A}">
                    <a16:rowId xmlns="" xmlns:a16="http://schemas.microsoft.com/office/drawing/2014/main" val="10008"/>
                  </a:ext>
                </a:extLst>
              </a:tr>
            </a:tbl>
          </a:graphicData>
        </a:graphic>
      </p:graphicFrame>
      <p:sp>
        <p:nvSpPr>
          <p:cNvPr id="5" name="TextBox 4"/>
          <p:cNvSpPr txBox="1"/>
          <p:nvPr/>
        </p:nvSpPr>
        <p:spPr>
          <a:xfrm>
            <a:off x="2548642" y="1771720"/>
            <a:ext cx="3547358" cy="1077218"/>
          </a:xfrm>
          <a:prstGeom prst="rect">
            <a:avLst/>
          </a:prstGeom>
          <a:noFill/>
        </p:spPr>
        <p:txBody>
          <a:bodyPr wrap="square" rtlCol="0">
            <a:spAutoFit/>
          </a:bodyPr>
          <a:lstStyle/>
          <a:p>
            <a:pPr algn="ctr" rtl="0"/>
            <a:r>
              <a:rPr lang="nl" sz="1600" b="0" i="0" u="none" baseline="0" dirty="0">
                <a:latin typeface="Arvo"/>
                <a:ea typeface="Arvo" panose="02000000000000000000" pitchFamily="2" charset="0"/>
                <a:cs typeface="Arvo"/>
              </a:rPr>
              <a:t>Cheque match wordt betaald op de Unilevel Bonus-, Fast Start Bonus- </a:t>
            </a:r>
            <a:r>
              <a:rPr lang="nl" sz="1600" b="0" i="0" u="none" baseline="0" dirty="0">
                <a:latin typeface="Arvo"/>
                <a:cs typeface="Arvo"/>
              </a:rPr>
              <a:t>en Turbo Infinity Bonus-inkomsten </a:t>
            </a:r>
            <a:r>
              <a:rPr lang="nl" sz="1600" b="0" i="0" u="none" baseline="0" dirty="0">
                <a:latin typeface="Arvo" panose="02000000000000000000" pitchFamily="2" charset="0"/>
                <a:ea typeface="Arvo" panose="02000000000000000000" pitchFamily="2" charset="0"/>
                <a:cs typeface="ＭＳ Ｐゴシック" pitchFamily="28" charset="-128"/>
              </a:rPr>
              <a:t>van de generaties onder </a:t>
            </a:r>
            <a:r>
              <a:rPr lang="nl-NL" sz="1600" b="0" i="0" u="none" baseline="0" dirty="0">
                <a:latin typeface="Arvo" panose="02000000000000000000" pitchFamily="2" charset="0"/>
                <a:ea typeface="Arvo" panose="02000000000000000000" pitchFamily="2" charset="0"/>
                <a:cs typeface="ＭＳ Ｐゴシック" pitchFamily="28" charset="-128"/>
              </a:rPr>
              <a:t>jou</a:t>
            </a:r>
            <a:r>
              <a:rPr lang="nl" sz="1600" b="0" i="0" u="none" baseline="0" dirty="0">
                <a:latin typeface="Arvo" panose="02000000000000000000" pitchFamily="2" charset="0"/>
                <a:ea typeface="Arvo" panose="02000000000000000000" pitchFamily="2" charset="0"/>
                <a:cs typeface="ＭＳ Ｐゴシック" pitchFamily="28" charset="-128"/>
              </a:rPr>
              <a:t>.</a:t>
            </a:r>
            <a:endParaRPr lang="nl" sz="1600" dirty="0"/>
          </a:p>
        </p:txBody>
      </p:sp>
    </p:spTree>
    <p:extLst>
      <p:ext uri="{BB962C8B-B14F-4D97-AF65-F5344CB8AC3E}">
        <p14:creationId xmlns:p14="http://schemas.microsoft.com/office/powerpoint/2010/main" val="2420603168"/>
      </p:ext>
    </p:extLst>
  </p:cSld>
  <p:clrMapOvr>
    <a:masterClrMapping/>
  </p:clrMapOvr>
  <p:transition spd="slow">
    <p:push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r" rtl="0"/>
            <a:fld id="{A768D587-C510-4A23-831E-9B5FFE0DB4B7}" type="slidenum">
              <a:rPr/>
              <a:pPr/>
              <a:t>43</a:t>
            </a:fld>
            <a:endParaRPr lang="nl" dirty="0"/>
          </a:p>
        </p:txBody>
      </p:sp>
      <p:sp>
        <p:nvSpPr>
          <p:cNvPr id="15" name="TextBox 14"/>
          <p:cNvSpPr txBox="1"/>
          <p:nvPr/>
        </p:nvSpPr>
        <p:spPr>
          <a:xfrm>
            <a:off x="4495800" y="666750"/>
            <a:ext cx="1558721" cy="369332"/>
          </a:xfrm>
          <a:prstGeom prst="rect">
            <a:avLst/>
          </a:prstGeom>
          <a:noFill/>
        </p:spPr>
        <p:txBody>
          <a:bodyPr wrap="square" rtlCol="0">
            <a:spAutoFit/>
          </a:bodyPr>
          <a:lstStyle/>
          <a:p>
            <a:pPr algn="r" rtl="0"/>
            <a:r>
              <a:rPr lang="nl" sz="1800" b="1" i="0" u="none" baseline="0">
                <a:latin typeface="Arvo" panose="02000000000000000000" pitchFamily="2" charset="0"/>
              </a:rPr>
              <a:t>HERO</a:t>
            </a:r>
          </a:p>
        </p:txBody>
      </p:sp>
      <p:sp>
        <p:nvSpPr>
          <p:cNvPr id="16" name="TextBox 15"/>
          <p:cNvSpPr txBox="1"/>
          <p:nvPr/>
        </p:nvSpPr>
        <p:spPr>
          <a:xfrm>
            <a:off x="400735" y="936972"/>
            <a:ext cx="3445980" cy="738664"/>
          </a:xfrm>
          <a:prstGeom prst="rect">
            <a:avLst/>
          </a:prstGeom>
          <a:noFill/>
        </p:spPr>
        <p:txBody>
          <a:bodyPr wrap="square" rtlCol="0">
            <a:spAutoFit/>
          </a:bodyPr>
          <a:lstStyle/>
          <a:p>
            <a:pPr algn="l" rtl="0"/>
            <a:r>
              <a:rPr lang="nl" sz="1400" b="0" i="0" u="none" baseline="0">
                <a:latin typeface="Arvo" panose="02000000000000000000" pitchFamily="2" charset="0"/>
              </a:rPr>
              <a:t>Een HERO zal een Cheque match verdienen op hun 1e generatie Ace Royals en Heroes tot 18% met een </a:t>
            </a:r>
            <a:r>
              <a:rPr lang="nl" sz="1400" b="0" i="0" u="none" baseline="0">
                <a:latin typeface="Arvo" panose="02000000000000000000" pitchFamily="2" charset="0"/>
                <a:cs typeface="Arial"/>
              </a:rPr>
              <a:t>€ 900</a:t>
            </a:r>
            <a:r>
              <a:rPr lang="nl" sz="1400" b="0" i="0" u="none" baseline="0">
                <a:latin typeface="Arvo" panose="02000000000000000000" pitchFamily="2" charset="0"/>
              </a:rPr>
              <a:t>cap.</a:t>
            </a:r>
          </a:p>
        </p:txBody>
      </p:sp>
      <p:sp>
        <p:nvSpPr>
          <p:cNvPr id="123" name="Rectangle 32"/>
          <p:cNvSpPr>
            <a:spLocks noChangeArrowheads="1"/>
          </p:cNvSpPr>
          <p:nvPr/>
        </p:nvSpPr>
        <p:spPr bwMode="gray">
          <a:xfrm>
            <a:off x="400735" y="337755"/>
            <a:ext cx="7587180"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p>
            <a:pPr algn="l" rtl="0">
              <a:lnSpc>
                <a:spcPct val="90000"/>
              </a:lnSpc>
            </a:pPr>
            <a:r>
              <a:rPr lang="nl" sz="2500" b="1" i="0" u="none" baseline="0">
                <a:solidFill>
                  <a:srgbClr val="6D6D6D"/>
                </a:solidFill>
                <a:latin typeface="Raleway"/>
                <a:cs typeface="Raleway"/>
              </a:rPr>
              <a:t>Cheque match voorbeeld</a:t>
            </a:r>
          </a:p>
        </p:txBody>
      </p:sp>
      <p:pic>
        <p:nvPicPr>
          <p:cNvPr id="124" name="Picture 123"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4705748" y="1479136"/>
            <a:ext cx="1205480" cy="839844"/>
          </a:xfrm>
          <a:prstGeom prst="rect">
            <a:avLst/>
          </a:prstGeom>
        </p:spPr>
      </p:pic>
      <p:pic>
        <p:nvPicPr>
          <p:cNvPr id="125" name="Picture 124"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51365" t="78721"/>
          <a:stretch/>
        </p:blipFill>
        <p:spPr>
          <a:xfrm>
            <a:off x="6002653" y="312445"/>
            <a:ext cx="833942" cy="1086026"/>
          </a:xfrm>
          <a:prstGeom prst="rect">
            <a:avLst/>
          </a:prstGeom>
        </p:spPr>
      </p:pic>
      <p:pic>
        <p:nvPicPr>
          <p:cNvPr id="126" name="Picture 125"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6169706" y="1479136"/>
            <a:ext cx="1205480" cy="839844"/>
          </a:xfrm>
          <a:prstGeom prst="rect">
            <a:avLst/>
          </a:prstGeom>
        </p:spPr>
      </p:pic>
      <p:cxnSp>
        <p:nvCxnSpPr>
          <p:cNvPr id="152" name="Straight Connector 151"/>
          <p:cNvCxnSpPr/>
          <p:nvPr/>
        </p:nvCxnSpPr>
        <p:spPr>
          <a:xfrm flipV="1">
            <a:off x="5227115" y="3027783"/>
            <a:ext cx="220200" cy="183396"/>
          </a:xfrm>
          <a:prstGeom prst="line">
            <a:avLst/>
          </a:prstGeom>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flipV="1">
            <a:off x="4478184" y="2245513"/>
            <a:ext cx="455161" cy="190542"/>
          </a:xfrm>
          <a:prstGeom prst="line">
            <a:avLst/>
          </a:prstGeom>
        </p:spPr>
        <p:style>
          <a:lnRef idx="2">
            <a:schemeClr val="accent1"/>
          </a:lnRef>
          <a:fillRef idx="0">
            <a:schemeClr val="accent1"/>
          </a:fillRef>
          <a:effectRef idx="1">
            <a:schemeClr val="accent1"/>
          </a:effectRef>
          <a:fontRef idx="minor">
            <a:schemeClr val="tx1"/>
          </a:fontRef>
        </p:style>
      </p:cxnSp>
      <p:cxnSp>
        <p:nvCxnSpPr>
          <p:cNvPr id="156" name="Straight Connector 155"/>
          <p:cNvCxnSpPr>
            <a:stCxn id="33" idx="0"/>
          </p:cNvCxnSpPr>
          <p:nvPr/>
        </p:nvCxnSpPr>
        <p:spPr>
          <a:xfrm flipH="1" flipV="1">
            <a:off x="4942883" y="2245513"/>
            <a:ext cx="420746" cy="211708"/>
          </a:xfrm>
          <a:prstGeom prst="line">
            <a:avLst/>
          </a:prstGeom>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flipV="1">
            <a:off x="4933345" y="2245513"/>
            <a:ext cx="9537" cy="190542"/>
          </a:xfrm>
          <a:prstGeom prst="line">
            <a:avLst/>
          </a:prstGeom>
        </p:spPr>
        <p:style>
          <a:lnRef idx="2">
            <a:schemeClr val="accent1"/>
          </a:lnRef>
          <a:fillRef idx="0">
            <a:schemeClr val="accent1"/>
          </a:fillRef>
          <a:effectRef idx="1">
            <a:schemeClr val="accent1"/>
          </a:effectRef>
          <a:fontRef idx="minor">
            <a:schemeClr val="tx1"/>
          </a:fontRef>
        </p:style>
      </p:cxnSp>
      <p:pic>
        <p:nvPicPr>
          <p:cNvPr id="162" name="Picture 161"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52831" r="2" b="76666"/>
          <a:stretch/>
        </p:blipFill>
        <p:spPr>
          <a:xfrm>
            <a:off x="7601597" y="1479136"/>
            <a:ext cx="570368" cy="839844"/>
          </a:xfrm>
          <a:prstGeom prst="rect">
            <a:avLst/>
          </a:prstGeom>
        </p:spPr>
      </p:pic>
      <p:cxnSp>
        <p:nvCxnSpPr>
          <p:cNvPr id="165" name="Straight Connector 164"/>
          <p:cNvCxnSpPr/>
          <p:nvPr/>
        </p:nvCxnSpPr>
        <p:spPr>
          <a:xfrm flipV="1">
            <a:off x="7481367" y="2287518"/>
            <a:ext cx="455161" cy="19054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6" name="Straight Connector 165"/>
          <p:cNvCxnSpPr>
            <a:stCxn id="36" idx="0"/>
          </p:cNvCxnSpPr>
          <p:nvPr/>
        </p:nvCxnSpPr>
        <p:spPr>
          <a:xfrm flipH="1" flipV="1">
            <a:off x="7946066" y="2287518"/>
            <a:ext cx="432811" cy="169703"/>
          </a:xfrm>
          <a:prstGeom prst="line">
            <a:avLst/>
          </a:prstGeom>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flipV="1">
            <a:off x="7936528" y="2287518"/>
            <a:ext cx="9537" cy="190542"/>
          </a:xfrm>
          <a:prstGeom prst="line">
            <a:avLst/>
          </a:prstGeom>
        </p:spPr>
        <p:style>
          <a:lnRef idx="2">
            <a:schemeClr val="accent1"/>
          </a:lnRef>
          <a:fillRef idx="0">
            <a:schemeClr val="accent1"/>
          </a:fillRef>
          <a:effectRef idx="1">
            <a:schemeClr val="accent1"/>
          </a:effectRef>
          <a:fontRef idx="minor">
            <a:schemeClr val="tx1"/>
          </a:fontRef>
        </p:style>
      </p:cxnSp>
      <p:pic>
        <p:nvPicPr>
          <p:cNvPr id="169" name="Picture 168"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t="78563" r="43519" b="-1920"/>
          <a:stretch/>
        </p:blipFill>
        <p:spPr>
          <a:xfrm>
            <a:off x="4568749" y="3943493"/>
            <a:ext cx="497766" cy="612700"/>
          </a:xfrm>
          <a:prstGeom prst="rect">
            <a:avLst/>
          </a:prstGeom>
        </p:spPr>
      </p:pic>
      <p:cxnSp>
        <p:nvCxnSpPr>
          <p:cNvPr id="171" name="Straight Connector 170"/>
          <p:cNvCxnSpPr/>
          <p:nvPr/>
        </p:nvCxnSpPr>
        <p:spPr>
          <a:xfrm flipH="1" flipV="1">
            <a:off x="5200232" y="3752951"/>
            <a:ext cx="247083" cy="190542"/>
          </a:xfrm>
          <a:prstGeom prst="line">
            <a:avLst/>
          </a:prstGeom>
        </p:spPr>
        <p:style>
          <a:lnRef idx="2">
            <a:schemeClr val="accent1"/>
          </a:lnRef>
          <a:fillRef idx="0">
            <a:schemeClr val="accent1"/>
          </a:fillRef>
          <a:effectRef idx="1">
            <a:schemeClr val="accent1"/>
          </a:effectRef>
          <a:fontRef idx="minor">
            <a:schemeClr val="tx1"/>
          </a:fontRef>
        </p:style>
      </p:cxnSp>
      <p:cxnSp>
        <p:nvCxnSpPr>
          <p:cNvPr id="172" name="Straight Connector 171"/>
          <p:cNvCxnSpPr/>
          <p:nvPr/>
        </p:nvCxnSpPr>
        <p:spPr>
          <a:xfrm flipV="1">
            <a:off x="4831400" y="3752951"/>
            <a:ext cx="368831" cy="193053"/>
          </a:xfrm>
          <a:prstGeom prst="line">
            <a:avLst/>
          </a:prstGeom>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a:xfrm flipH="1" flipV="1">
            <a:off x="7720648" y="3708561"/>
            <a:ext cx="225419" cy="193054"/>
          </a:xfrm>
          <a:prstGeom prst="line">
            <a:avLst/>
          </a:prstGeom>
        </p:spPr>
        <p:style>
          <a:lnRef idx="2">
            <a:schemeClr val="accent1"/>
          </a:lnRef>
          <a:fillRef idx="0">
            <a:schemeClr val="accent1"/>
          </a:fillRef>
          <a:effectRef idx="1">
            <a:schemeClr val="accent1"/>
          </a:effectRef>
          <a:fontRef idx="minor">
            <a:schemeClr val="tx1"/>
          </a:fontRef>
        </p:style>
      </p:cxnSp>
      <p:sp>
        <p:nvSpPr>
          <p:cNvPr id="34" name="Rectangle 33"/>
          <p:cNvSpPr/>
          <p:nvPr/>
        </p:nvSpPr>
        <p:spPr>
          <a:xfrm>
            <a:off x="2360711" y="4327252"/>
            <a:ext cx="2350818" cy="338554"/>
          </a:xfrm>
          <a:prstGeom prst="rect">
            <a:avLst/>
          </a:prstGeom>
        </p:spPr>
        <p:txBody>
          <a:bodyPr wrap="square">
            <a:spAutoFit/>
          </a:bodyPr>
          <a:lstStyle/>
          <a:p>
            <a:pPr algn="l" rtl="0"/>
            <a:r>
              <a:rPr lang="nl" sz="1600" b="0" i="0" u="none" baseline="0" dirty="0">
                <a:latin typeface="Arvo" panose="02000000000000000000" pitchFamily="2" charset="0"/>
              </a:rPr>
              <a:t>18% tot </a:t>
            </a:r>
            <a:r>
              <a:rPr lang="nl" sz="1600" b="0" i="0" u="none" baseline="0" dirty="0">
                <a:latin typeface="Arvo" panose="02000000000000000000" pitchFamily="2" charset="0"/>
                <a:cs typeface="Arial"/>
              </a:rPr>
              <a:t>€ 900</a:t>
            </a:r>
            <a:r>
              <a:rPr lang="nl" sz="1600" b="0" i="0" u="none" baseline="0" dirty="0">
                <a:latin typeface="Arvo" panose="02000000000000000000" pitchFamily="2" charset="0"/>
              </a:rPr>
              <a:t> cap.</a:t>
            </a:r>
          </a:p>
        </p:txBody>
      </p:sp>
      <p:pic>
        <p:nvPicPr>
          <p:cNvPr id="32" name="Picture 31"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4285592" y="2457221"/>
            <a:ext cx="818963" cy="570562"/>
          </a:xfrm>
          <a:prstGeom prst="rect">
            <a:avLst/>
          </a:prstGeom>
        </p:spPr>
      </p:pic>
      <p:pic>
        <p:nvPicPr>
          <p:cNvPr id="33" name="Picture 32"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52831" r="2" b="76666"/>
          <a:stretch/>
        </p:blipFill>
        <p:spPr>
          <a:xfrm>
            <a:off x="5169884" y="2457221"/>
            <a:ext cx="387489" cy="570562"/>
          </a:xfrm>
          <a:prstGeom prst="rect">
            <a:avLst/>
          </a:prstGeom>
        </p:spPr>
      </p:pic>
      <p:pic>
        <p:nvPicPr>
          <p:cNvPr id="35" name="Picture 34"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7300840" y="2457221"/>
            <a:ext cx="818963" cy="570562"/>
          </a:xfrm>
          <a:prstGeom prst="rect">
            <a:avLst/>
          </a:prstGeom>
        </p:spPr>
      </p:pic>
      <p:pic>
        <p:nvPicPr>
          <p:cNvPr id="36" name="Picture 35"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52831" r="2" b="76666"/>
          <a:stretch/>
        </p:blipFill>
        <p:spPr>
          <a:xfrm>
            <a:off x="8185132" y="2457221"/>
            <a:ext cx="387489" cy="570562"/>
          </a:xfrm>
          <a:prstGeom prst="rect">
            <a:avLst/>
          </a:prstGeom>
        </p:spPr>
      </p:pic>
      <p:pic>
        <p:nvPicPr>
          <p:cNvPr id="38" name="Picture 37"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52831" r="2" b="76666"/>
          <a:stretch/>
        </p:blipFill>
        <p:spPr>
          <a:xfrm>
            <a:off x="5006486" y="3211179"/>
            <a:ext cx="387489" cy="570562"/>
          </a:xfrm>
          <a:prstGeom prst="rect">
            <a:avLst/>
          </a:prstGeom>
        </p:spPr>
      </p:pic>
      <p:pic>
        <p:nvPicPr>
          <p:cNvPr id="39" name="Picture 38"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52831" r="2" b="76666"/>
          <a:stretch/>
        </p:blipFill>
        <p:spPr>
          <a:xfrm>
            <a:off x="5253570" y="3985631"/>
            <a:ext cx="387489" cy="570562"/>
          </a:xfrm>
          <a:prstGeom prst="rect">
            <a:avLst/>
          </a:prstGeom>
        </p:spPr>
      </p:pic>
      <p:pic>
        <p:nvPicPr>
          <p:cNvPr id="41" name="Picture 40"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52831" r="2" b="76666"/>
          <a:stretch/>
        </p:blipFill>
        <p:spPr>
          <a:xfrm>
            <a:off x="7526903" y="3182389"/>
            <a:ext cx="387489" cy="570562"/>
          </a:xfrm>
          <a:prstGeom prst="rect">
            <a:avLst/>
          </a:prstGeom>
        </p:spPr>
      </p:pic>
      <p:cxnSp>
        <p:nvCxnSpPr>
          <p:cNvPr id="46" name="Straight Connector 45"/>
          <p:cNvCxnSpPr/>
          <p:nvPr/>
        </p:nvCxnSpPr>
        <p:spPr>
          <a:xfrm flipV="1">
            <a:off x="7759764" y="2986002"/>
            <a:ext cx="220200" cy="183396"/>
          </a:xfrm>
          <a:prstGeom prst="line">
            <a:avLst/>
          </a:prstGeom>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2052654" y="3752951"/>
            <a:ext cx="2425530" cy="646331"/>
          </a:xfrm>
          <a:prstGeom prst="rect">
            <a:avLst/>
          </a:prstGeom>
          <a:noFill/>
        </p:spPr>
        <p:txBody>
          <a:bodyPr wrap="square" rtlCol="0">
            <a:spAutoFit/>
          </a:bodyPr>
          <a:lstStyle/>
          <a:p>
            <a:pPr algn="r" rtl="0"/>
            <a:r>
              <a:rPr lang="nl" sz="1800" b="1" i="0" u="none" baseline="0">
                <a:latin typeface="Arvo" panose="02000000000000000000" pitchFamily="2" charset="0"/>
              </a:rPr>
              <a:t>HERO</a:t>
            </a:r>
          </a:p>
          <a:p>
            <a:pPr algn="r" rtl="0"/>
            <a:r>
              <a:rPr lang="nl" sz="1800" b="1" i="0" u="none" baseline="0">
                <a:solidFill>
                  <a:srgbClr val="000000"/>
                </a:solidFill>
                <a:latin typeface="Arvo" panose="02000000000000000000" pitchFamily="2" charset="0"/>
                <a:cs typeface="Raleway"/>
              </a:rPr>
              <a:t>1e generatie</a:t>
            </a:r>
          </a:p>
        </p:txBody>
      </p:sp>
      <p:sp>
        <p:nvSpPr>
          <p:cNvPr id="49" name="Oval 48"/>
          <p:cNvSpPr/>
          <p:nvPr/>
        </p:nvSpPr>
        <p:spPr>
          <a:xfrm>
            <a:off x="2022306" y="3636331"/>
            <a:ext cx="3147578" cy="1296000"/>
          </a:xfrm>
          <a:prstGeom prst="ellipse">
            <a:avLst/>
          </a:prstGeom>
          <a:noFill/>
          <a:ln w="38100">
            <a:solidFill>
              <a:srgbClr val="DE0120"/>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sp>
        <p:nvSpPr>
          <p:cNvPr id="2" name="Rectangle 1"/>
          <p:cNvSpPr/>
          <p:nvPr/>
        </p:nvSpPr>
        <p:spPr>
          <a:xfrm>
            <a:off x="400735" y="2111465"/>
            <a:ext cx="3683123" cy="1384995"/>
          </a:xfrm>
          <a:prstGeom prst="rect">
            <a:avLst/>
          </a:prstGeom>
        </p:spPr>
        <p:txBody>
          <a:bodyPr wrap="square">
            <a:spAutoFit/>
          </a:bodyPr>
          <a:lstStyle/>
          <a:p>
            <a:pPr algn="l" rtl="0"/>
            <a:r>
              <a:rPr lang="nl" sz="1400" b="1" i="0" u="none" baseline="0" dirty="0">
                <a:solidFill>
                  <a:srgbClr val="FF0000"/>
                </a:solidFill>
                <a:latin typeface="Arvo" panose="02000000000000000000" pitchFamily="2" charset="0"/>
                <a:ea typeface="Arvo" panose="02000000000000000000" pitchFamily="2" charset="0"/>
                <a:cs typeface="ＭＳ Ｐゴシック" pitchFamily="28" charset="-128"/>
              </a:rPr>
              <a:t>Cheque match % uitbetaling kan </a:t>
            </a:r>
            <a:r>
              <a:rPr lang="nl-NL" sz="1400" b="1" i="0" u="none" baseline="0" dirty="0">
                <a:solidFill>
                  <a:srgbClr val="FF0000"/>
                </a:solidFill>
                <a:latin typeface="Arvo" panose="02000000000000000000" pitchFamily="2" charset="0"/>
                <a:ea typeface="Arvo" panose="02000000000000000000" pitchFamily="2" charset="0"/>
                <a:cs typeface="ＭＳ Ｐゴシック" pitchFamily="28" charset="-128"/>
              </a:rPr>
              <a:t>jouw</a:t>
            </a:r>
            <a:r>
              <a:rPr lang="nl" sz="1400" b="1" i="0" u="none" baseline="0" dirty="0">
                <a:solidFill>
                  <a:srgbClr val="FF0000"/>
                </a:solidFill>
                <a:latin typeface="Arvo" panose="02000000000000000000" pitchFamily="2" charset="0"/>
                <a:ea typeface="Arvo" panose="02000000000000000000" pitchFamily="2" charset="0"/>
                <a:cs typeface="ＭＳ Ｐゴシック" pitchFamily="28" charset="-128"/>
              </a:rPr>
              <a:t> eigen betaald-als titel van Hero niet overschrijden.</a:t>
            </a:r>
          </a:p>
          <a:p>
            <a:pPr algn="l" rtl="0"/>
            <a:r>
              <a:rPr lang="nl" sz="1400" b="0" i="0" u="none" baseline="0" dirty="0">
                <a:solidFill>
                  <a:srgbClr val="000000"/>
                </a:solidFill>
                <a:latin typeface="Arvo" panose="02000000000000000000" pitchFamily="2" charset="0"/>
                <a:ea typeface="Arvo" panose="02000000000000000000" pitchFamily="2" charset="0"/>
                <a:cs typeface="ＭＳ Ｐゴシック" pitchFamily="28" charset="-128"/>
              </a:rPr>
              <a:t>Het bedrag van de match wordt gebaseerd op de betalingstitel van de persoon waarvoor </a:t>
            </a:r>
            <a:r>
              <a:rPr lang="nl-NL" sz="1400" b="0" i="0" u="none" baseline="0" dirty="0">
                <a:solidFill>
                  <a:srgbClr val="000000"/>
                </a:solidFill>
                <a:latin typeface="Arvo" panose="02000000000000000000" pitchFamily="2" charset="0"/>
                <a:ea typeface="Arvo" panose="02000000000000000000" pitchFamily="2" charset="0"/>
                <a:cs typeface="ＭＳ Ｐゴシック" pitchFamily="28" charset="-128"/>
              </a:rPr>
              <a:t>jij</a:t>
            </a:r>
            <a:r>
              <a:rPr lang="nl" sz="1400" b="0" i="0" u="none" baseline="0" dirty="0">
                <a:solidFill>
                  <a:srgbClr val="000000"/>
                </a:solidFill>
                <a:latin typeface="Arvo" panose="02000000000000000000" pitchFamily="2" charset="0"/>
                <a:ea typeface="Arvo" panose="02000000000000000000" pitchFamily="2" charset="0"/>
                <a:cs typeface="ＭＳ Ｐゴシック" pitchFamily="28" charset="-128"/>
              </a:rPr>
              <a:t> de match ontvangt, maar zal </a:t>
            </a:r>
            <a:r>
              <a:rPr lang="nl-NL" sz="1400" b="0" i="0" u="none" baseline="0" dirty="0">
                <a:solidFill>
                  <a:srgbClr val="000000"/>
                </a:solidFill>
                <a:latin typeface="Arvo" panose="02000000000000000000" pitchFamily="2" charset="0"/>
                <a:ea typeface="Arvo" panose="02000000000000000000" pitchFamily="2" charset="0"/>
                <a:cs typeface="ＭＳ Ｐゴシック" pitchFamily="28" charset="-128"/>
              </a:rPr>
              <a:t>jouw</a:t>
            </a:r>
            <a:r>
              <a:rPr lang="nl" sz="1400" b="0" i="0" u="none" baseline="0" dirty="0">
                <a:solidFill>
                  <a:srgbClr val="000000"/>
                </a:solidFill>
                <a:latin typeface="Arvo" panose="02000000000000000000" pitchFamily="2" charset="0"/>
                <a:ea typeface="Arvo" panose="02000000000000000000" pitchFamily="2" charset="0"/>
                <a:cs typeface="ＭＳ Ｐゴシック" pitchFamily="28" charset="-128"/>
              </a:rPr>
              <a:t> eigen betalingstitel niet overschrijden. </a:t>
            </a:r>
            <a:endParaRPr lang="nl" dirty="0">
              <a:solidFill>
                <a:srgbClr val="000000"/>
              </a:solidFill>
            </a:endParaRPr>
          </a:p>
        </p:txBody>
      </p:sp>
      <p:pic>
        <p:nvPicPr>
          <p:cNvPr id="37" name="Picture 36"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51365" t="78721"/>
          <a:stretch/>
        </p:blipFill>
        <p:spPr>
          <a:xfrm>
            <a:off x="7738846" y="3924602"/>
            <a:ext cx="423625" cy="551679"/>
          </a:xfrm>
          <a:prstGeom prst="rect">
            <a:avLst/>
          </a:prstGeom>
        </p:spPr>
      </p:pic>
      <p:sp>
        <p:nvSpPr>
          <p:cNvPr id="40" name="Oval 39"/>
          <p:cNvSpPr/>
          <p:nvPr/>
        </p:nvSpPr>
        <p:spPr>
          <a:xfrm>
            <a:off x="5730535" y="3809308"/>
            <a:ext cx="3147578" cy="1194400"/>
          </a:xfrm>
          <a:prstGeom prst="ellipse">
            <a:avLst/>
          </a:prstGeom>
          <a:noFill/>
          <a:ln w="38100">
            <a:solidFill>
              <a:srgbClr val="DE0120"/>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sp>
        <p:nvSpPr>
          <p:cNvPr id="43" name="TextBox 42"/>
          <p:cNvSpPr txBox="1"/>
          <p:nvPr/>
        </p:nvSpPr>
        <p:spPr>
          <a:xfrm>
            <a:off x="5461251" y="3901615"/>
            <a:ext cx="2425530" cy="646331"/>
          </a:xfrm>
          <a:prstGeom prst="rect">
            <a:avLst/>
          </a:prstGeom>
          <a:noFill/>
        </p:spPr>
        <p:txBody>
          <a:bodyPr wrap="square" rtlCol="0">
            <a:spAutoFit/>
          </a:bodyPr>
          <a:lstStyle/>
          <a:p>
            <a:pPr algn="r" rtl="0"/>
            <a:r>
              <a:rPr lang="nl" sz="1800" b="1" i="0" u="none" baseline="0" dirty="0">
                <a:solidFill>
                  <a:srgbClr val="FF0000"/>
                </a:solidFill>
                <a:latin typeface="Arvo" panose="02000000000000000000" pitchFamily="2" charset="0"/>
              </a:rPr>
              <a:t>ICON</a:t>
            </a:r>
          </a:p>
          <a:p>
            <a:pPr algn="r" rtl="0"/>
            <a:r>
              <a:rPr lang="nl" sz="1800" b="1" i="0" u="none" baseline="0" dirty="0">
                <a:solidFill>
                  <a:srgbClr val="000000"/>
                </a:solidFill>
                <a:latin typeface="Arvo" panose="02000000000000000000" pitchFamily="2" charset="0"/>
                <a:cs typeface="Raleway"/>
              </a:rPr>
              <a:t>1e generatie</a:t>
            </a:r>
          </a:p>
        </p:txBody>
      </p:sp>
      <p:sp>
        <p:nvSpPr>
          <p:cNvPr id="45" name="Rectangle 44"/>
          <p:cNvSpPr/>
          <p:nvPr/>
        </p:nvSpPr>
        <p:spPr>
          <a:xfrm>
            <a:off x="6002653" y="4482187"/>
            <a:ext cx="2350818" cy="338554"/>
          </a:xfrm>
          <a:prstGeom prst="rect">
            <a:avLst/>
          </a:prstGeom>
        </p:spPr>
        <p:txBody>
          <a:bodyPr wrap="square">
            <a:spAutoFit/>
          </a:bodyPr>
          <a:lstStyle/>
          <a:p>
            <a:pPr algn="l" rtl="0"/>
            <a:r>
              <a:rPr lang="nl" sz="1600" b="1" i="0" u="none" baseline="0" dirty="0">
                <a:solidFill>
                  <a:srgbClr val="FF0000"/>
                </a:solidFill>
                <a:latin typeface="Arvo" panose="02000000000000000000" pitchFamily="2" charset="0"/>
              </a:rPr>
              <a:t>18% tot </a:t>
            </a:r>
            <a:r>
              <a:rPr lang="nl" sz="1600" b="1" i="0" u="none" baseline="0" dirty="0">
                <a:solidFill>
                  <a:srgbClr val="FF0000"/>
                </a:solidFill>
                <a:latin typeface="Arvo" panose="02000000000000000000" pitchFamily="2" charset="0"/>
                <a:cs typeface="Arial"/>
              </a:rPr>
              <a:t>€ 900</a:t>
            </a:r>
            <a:r>
              <a:rPr lang="nl" sz="1600" b="1" i="0" u="none" baseline="0" dirty="0">
                <a:solidFill>
                  <a:srgbClr val="FF0000"/>
                </a:solidFill>
                <a:latin typeface="Arvo" panose="02000000000000000000" pitchFamily="2" charset="0"/>
              </a:rPr>
              <a:t> cap</a:t>
            </a:r>
            <a:r>
              <a:rPr lang="nl" sz="1600" b="1" i="0" u="none" baseline="0" dirty="0">
                <a:latin typeface="Arvo" panose="02000000000000000000" pitchFamily="2" charset="0"/>
              </a:rPr>
              <a:t>.</a:t>
            </a:r>
          </a:p>
        </p:txBody>
      </p:sp>
    </p:spTree>
    <p:extLst>
      <p:ext uri="{BB962C8B-B14F-4D97-AF65-F5344CB8AC3E}">
        <p14:creationId xmlns:p14="http://schemas.microsoft.com/office/powerpoint/2010/main" val="21912489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fade">
                                      <p:cBhvr>
                                        <p:cTn id="7" dur="1000"/>
                                        <p:tgtEl>
                                          <p:spTgt spid="173"/>
                                        </p:tgtEl>
                                      </p:cBhvr>
                                    </p:animEffect>
                                    <p:anim calcmode="lin" valueType="num">
                                      <p:cBhvr>
                                        <p:cTn id="8" dur="1000" fill="hold"/>
                                        <p:tgtEl>
                                          <p:spTgt spid="173"/>
                                        </p:tgtEl>
                                        <p:attrNameLst>
                                          <p:attrName>ppt_x</p:attrName>
                                        </p:attrNameLst>
                                      </p:cBhvr>
                                      <p:tavLst>
                                        <p:tav tm="0">
                                          <p:val>
                                            <p:strVal val="#ppt_x"/>
                                          </p:val>
                                        </p:tav>
                                        <p:tav tm="100000">
                                          <p:val>
                                            <p:strVal val="#ppt_x"/>
                                          </p:val>
                                        </p:tav>
                                      </p:tavLst>
                                    </p:anim>
                                    <p:anim calcmode="lin" valueType="num">
                                      <p:cBhvr>
                                        <p:cTn id="9" dur="1000" fill="hold"/>
                                        <p:tgtEl>
                                          <p:spTgt spid="17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1000"/>
                                        <p:tgtEl>
                                          <p:spTgt spid="43"/>
                                        </p:tgtEl>
                                      </p:cBhvr>
                                    </p:animEffect>
                                    <p:anim calcmode="lin" valueType="num">
                                      <p:cBhvr>
                                        <p:cTn id="18" dur="1000" fill="hold"/>
                                        <p:tgtEl>
                                          <p:spTgt spid="43"/>
                                        </p:tgtEl>
                                        <p:attrNameLst>
                                          <p:attrName>ppt_x</p:attrName>
                                        </p:attrNameLst>
                                      </p:cBhvr>
                                      <p:tavLst>
                                        <p:tav tm="0">
                                          <p:val>
                                            <p:strVal val="#ppt_x"/>
                                          </p:val>
                                        </p:tav>
                                        <p:tav tm="100000">
                                          <p:val>
                                            <p:strVal val="#ppt_x"/>
                                          </p:val>
                                        </p:tav>
                                      </p:tavLst>
                                    </p:anim>
                                    <p:anim calcmode="lin" valueType="num">
                                      <p:cBhvr>
                                        <p:cTn id="19" dur="1000" fill="hold"/>
                                        <p:tgtEl>
                                          <p:spTgt spid="4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1000"/>
                                        <p:tgtEl>
                                          <p:spTgt spid="45"/>
                                        </p:tgtEl>
                                      </p:cBhvr>
                                    </p:animEffect>
                                    <p:anim calcmode="lin" valueType="num">
                                      <p:cBhvr>
                                        <p:cTn id="23" dur="1000" fill="hold"/>
                                        <p:tgtEl>
                                          <p:spTgt spid="45"/>
                                        </p:tgtEl>
                                        <p:attrNameLst>
                                          <p:attrName>ppt_x</p:attrName>
                                        </p:attrNameLst>
                                      </p:cBhvr>
                                      <p:tavLst>
                                        <p:tav tm="0">
                                          <p:val>
                                            <p:strVal val="#ppt_x"/>
                                          </p:val>
                                        </p:tav>
                                        <p:tav tm="100000">
                                          <p:val>
                                            <p:strVal val="#ppt_x"/>
                                          </p:val>
                                        </p:tav>
                                      </p:tavLst>
                                    </p:anim>
                                    <p:anim calcmode="lin" valueType="num">
                                      <p:cBhvr>
                                        <p:cTn id="24" dur="1000" fill="hold"/>
                                        <p:tgtEl>
                                          <p:spTgt spid="4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1000"/>
                                        <p:tgtEl>
                                          <p:spTgt spid="40"/>
                                        </p:tgtEl>
                                      </p:cBhvr>
                                    </p:animEffect>
                                    <p:anim calcmode="lin" valueType="num">
                                      <p:cBhvr>
                                        <p:cTn id="28" dur="1000" fill="hold"/>
                                        <p:tgtEl>
                                          <p:spTgt spid="40"/>
                                        </p:tgtEl>
                                        <p:attrNameLst>
                                          <p:attrName>ppt_x</p:attrName>
                                        </p:attrNameLst>
                                      </p:cBhvr>
                                      <p:tavLst>
                                        <p:tav tm="0">
                                          <p:val>
                                            <p:strVal val="#ppt_x"/>
                                          </p:val>
                                        </p:tav>
                                        <p:tav tm="100000">
                                          <p:val>
                                            <p:strVal val="#ppt_x"/>
                                          </p:val>
                                        </p:tav>
                                      </p:tavLst>
                                    </p:anim>
                                    <p:anim calcmode="lin" valueType="num">
                                      <p:cBhvr>
                                        <p:cTn id="2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3" grpId="0"/>
      <p:bldP spid="4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prstGeom prst="rect">
            <a:avLst/>
          </a:prstGeom>
        </p:spPr>
        <p:txBody>
          <a:bodyPr/>
          <a:lstStyle/>
          <a:p>
            <a:pPr algn="r" rtl="0"/>
            <a:fld id="{6947991C-8B71-42DE-A9EF-EB06DAB48D46}" type="slidenum">
              <a:rPr/>
              <a:pPr/>
              <a:t>44</a:t>
            </a:fld>
            <a:endParaRPr lang="nl"/>
          </a:p>
        </p:txBody>
      </p:sp>
      <p:pic>
        <p:nvPicPr>
          <p:cNvPr id="16" name="Picture 15"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51365" t="78721"/>
          <a:stretch/>
        </p:blipFill>
        <p:spPr>
          <a:xfrm>
            <a:off x="6064130" y="143621"/>
            <a:ext cx="511346" cy="665916"/>
          </a:xfrm>
          <a:prstGeom prst="rect">
            <a:avLst/>
          </a:prstGeom>
        </p:spPr>
      </p:pic>
      <p:sp>
        <p:nvSpPr>
          <p:cNvPr id="31" name="TextBox 30"/>
          <p:cNvSpPr txBox="1"/>
          <p:nvPr/>
        </p:nvSpPr>
        <p:spPr>
          <a:xfrm>
            <a:off x="2261520" y="3867150"/>
            <a:ext cx="2545535" cy="646331"/>
          </a:xfrm>
          <a:prstGeom prst="rect">
            <a:avLst/>
          </a:prstGeom>
          <a:noFill/>
        </p:spPr>
        <p:txBody>
          <a:bodyPr wrap="square" rtlCol="0">
            <a:spAutoFit/>
          </a:bodyPr>
          <a:lstStyle/>
          <a:p>
            <a:pPr algn="r" rtl="0"/>
            <a:r>
              <a:rPr lang="nl" sz="1800" b="1" i="0" u="none" baseline="0">
                <a:latin typeface="Arvo" panose="02000000000000000000" pitchFamily="2" charset="0"/>
              </a:rPr>
              <a:t>Hero Elite</a:t>
            </a:r>
          </a:p>
          <a:p>
            <a:pPr algn="r" rtl="0"/>
            <a:r>
              <a:rPr lang="nl" sz="1800" b="1" i="0" u="none" baseline="0">
                <a:solidFill>
                  <a:srgbClr val="FF0000"/>
                </a:solidFill>
                <a:latin typeface="Arvo" panose="02000000000000000000" pitchFamily="2" charset="0"/>
                <a:cs typeface="Raleway"/>
              </a:rPr>
              <a:t>2e generatie</a:t>
            </a:r>
          </a:p>
        </p:txBody>
      </p:sp>
      <p:pic>
        <p:nvPicPr>
          <p:cNvPr id="55" name="Picture 54"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4794148" y="2593198"/>
            <a:ext cx="530822" cy="369818"/>
          </a:xfrm>
          <a:prstGeom prst="rect">
            <a:avLst/>
          </a:prstGeom>
        </p:spPr>
      </p:pic>
      <p:sp>
        <p:nvSpPr>
          <p:cNvPr id="58" name="TextBox 57"/>
          <p:cNvSpPr txBox="1"/>
          <p:nvPr/>
        </p:nvSpPr>
        <p:spPr>
          <a:xfrm>
            <a:off x="1905000" y="1885950"/>
            <a:ext cx="2545535" cy="646331"/>
          </a:xfrm>
          <a:prstGeom prst="rect">
            <a:avLst/>
          </a:prstGeom>
          <a:noFill/>
        </p:spPr>
        <p:txBody>
          <a:bodyPr wrap="square" rtlCol="0">
            <a:spAutoFit/>
          </a:bodyPr>
          <a:lstStyle/>
          <a:p>
            <a:pPr algn="r" rtl="0"/>
            <a:r>
              <a:rPr lang="nl" sz="1800" b="1" i="0" u="none" baseline="0">
                <a:latin typeface="Arvo" panose="02000000000000000000" pitchFamily="2" charset="0"/>
              </a:rPr>
              <a:t>HERO</a:t>
            </a:r>
          </a:p>
          <a:p>
            <a:pPr algn="r" rtl="0"/>
            <a:r>
              <a:rPr lang="nl" sz="1800" b="1" i="0" u="none" baseline="0">
                <a:solidFill>
                  <a:srgbClr val="FF0000"/>
                </a:solidFill>
                <a:latin typeface="Arvo" panose="02000000000000000000" pitchFamily="2" charset="0"/>
                <a:cs typeface="Raleway"/>
              </a:rPr>
              <a:t>1e generatie</a:t>
            </a:r>
          </a:p>
        </p:txBody>
      </p:sp>
      <p:cxnSp>
        <p:nvCxnSpPr>
          <p:cNvPr id="60" name="Straight Connector 59"/>
          <p:cNvCxnSpPr/>
          <p:nvPr/>
        </p:nvCxnSpPr>
        <p:spPr>
          <a:xfrm flipH="1" flipV="1">
            <a:off x="4415422" y="3473795"/>
            <a:ext cx="476497" cy="398046"/>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V="1">
            <a:off x="4094957" y="2952750"/>
            <a:ext cx="175282" cy="126950"/>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flipV="1">
            <a:off x="4267202" y="2952750"/>
            <a:ext cx="148220" cy="126950"/>
          </a:xfrm>
          <a:prstGeom prst="line">
            <a:avLst/>
          </a:prstGeom>
        </p:spPr>
        <p:style>
          <a:lnRef idx="2">
            <a:schemeClr val="accent1"/>
          </a:lnRef>
          <a:fillRef idx="0">
            <a:schemeClr val="accent1"/>
          </a:fillRef>
          <a:effectRef idx="1">
            <a:schemeClr val="accent1"/>
          </a:effectRef>
          <a:fontRef idx="minor">
            <a:schemeClr val="tx1"/>
          </a:fontRef>
        </p:style>
      </p:cxnSp>
      <p:pic>
        <p:nvPicPr>
          <p:cNvPr id="56" name="Picture 55"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3962400" y="3079700"/>
            <a:ext cx="530822" cy="369818"/>
          </a:xfrm>
          <a:prstGeom prst="rect">
            <a:avLst/>
          </a:prstGeom>
        </p:spPr>
      </p:pic>
      <p:cxnSp>
        <p:nvCxnSpPr>
          <p:cNvPr id="72" name="Straight Connector 71"/>
          <p:cNvCxnSpPr/>
          <p:nvPr/>
        </p:nvCxnSpPr>
        <p:spPr>
          <a:xfrm flipV="1">
            <a:off x="4415422" y="2419350"/>
            <a:ext cx="385178" cy="145808"/>
          </a:xfrm>
          <a:prstGeom prst="line">
            <a:avLst/>
          </a:prstGeom>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flipV="1">
            <a:off x="4800600" y="2419350"/>
            <a:ext cx="385046" cy="164698"/>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V="1">
            <a:off x="4648200" y="2419350"/>
            <a:ext cx="145948" cy="164697"/>
          </a:xfrm>
          <a:prstGeom prst="line">
            <a:avLst/>
          </a:prstGeom>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flipH="1" flipV="1">
            <a:off x="4800600" y="2419350"/>
            <a:ext cx="156446" cy="164698"/>
          </a:xfrm>
          <a:prstGeom prst="line">
            <a:avLst/>
          </a:prstGeom>
        </p:spPr>
        <p:style>
          <a:lnRef idx="2">
            <a:schemeClr val="accent1"/>
          </a:lnRef>
          <a:fillRef idx="0">
            <a:schemeClr val="accent1"/>
          </a:fillRef>
          <a:effectRef idx="1">
            <a:schemeClr val="accent1"/>
          </a:effectRef>
          <a:fontRef idx="minor">
            <a:schemeClr val="tx1"/>
          </a:fontRef>
        </p:style>
      </p:cxnSp>
      <p:sp>
        <p:nvSpPr>
          <p:cNvPr id="3" name="Oval 2"/>
          <p:cNvSpPr/>
          <p:nvPr/>
        </p:nvSpPr>
        <p:spPr>
          <a:xfrm>
            <a:off x="2580408" y="1604883"/>
            <a:ext cx="2986736" cy="1864633"/>
          </a:xfrm>
          <a:prstGeom prst="ellipse">
            <a:avLst/>
          </a:prstGeom>
          <a:noFill/>
          <a:ln w="38100">
            <a:solidFill>
              <a:srgbClr val="DE0120"/>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sp>
        <p:nvSpPr>
          <p:cNvPr id="28" name="Oval 27"/>
          <p:cNvSpPr/>
          <p:nvPr/>
        </p:nvSpPr>
        <p:spPr>
          <a:xfrm>
            <a:off x="2802692" y="3504401"/>
            <a:ext cx="2705163" cy="1520217"/>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pic>
        <p:nvPicPr>
          <p:cNvPr id="29" name="Picture 28"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4195416" y="2601358"/>
            <a:ext cx="530822" cy="369818"/>
          </a:xfrm>
          <a:prstGeom prst="rect">
            <a:avLst/>
          </a:prstGeom>
        </p:spPr>
      </p:pic>
      <p:pic>
        <p:nvPicPr>
          <p:cNvPr id="30" name="Picture 29"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51365" t="78721"/>
          <a:stretch/>
        </p:blipFill>
        <p:spPr>
          <a:xfrm>
            <a:off x="4713089" y="3847565"/>
            <a:ext cx="511346" cy="665916"/>
          </a:xfrm>
          <a:prstGeom prst="rect">
            <a:avLst/>
          </a:prstGeom>
        </p:spPr>
      </p:pic>
      <p:pic>
        <p:nvPicPr>
          <p:cNvPr id="33" name="Picture 32"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51365" t="78721"/>
          <a:stretch/>
        </p:blipFill>
        <p:spPr>
          <a:xfrm>
            <a:off x="4588088" y="1830888"/>
            <a:ext cx="412119" cy="536695"/>
          </a:xfrm>
          <a:prstGeom prst="rect">
            <a:avLst/>
          </a:prstGeom>
        </p:spPr>
      </p:pic>
      <p:pic>
        <p:nvPicPr>
          <p:cNvPr id="34" name="Picture 33"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5724517" y="1516132"/>
            <a:ext cx="530822" cy="369818"/>
          </a:xfrm>
          <a:prstGeom prst="rect">
            <a:avLst/>
          </a:prstGeom>
        </p:spPr>
      </p:pic>
      <p:pic>
        <p:nvPicPr>
          <p:cNvPr id="35" name="Picture 34"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5125785" y="1524292"/>
            <a:ext cx="530822" cy="369818"/>
          </a:xfrm>
          <a:prstGeom prst="rect">
            <a:avLst/>
          </a:prstGeom>
        </p:spPr>
      </p:pic>
      <p:pic>
        <p:nvPicPr>
          <p:cNvPr id="37" name="Picture 36"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53846" b="76666"/>
          <a:stretch/>
        </p:blipFill>
        <p:spPr>
          <a:xfrm>
            <a:off x="6947980" y="1524292"/>
            <a:ext cx="244112" cy="369818"/>
          </a:xfrm>
          <a:prstGeom prst="rect">
            <a:avLst/>
          </a:prstGeom>
        </p:spPr>
      </p:pic>
      <p:cxnSp>
        <p:nvCxnSpPr>
          <p:cNvPr id="40" name="Straight Connector 39"/>
          <p:cNvCxnSpPr/>
          <p:nvPr/>
        </p:nvCxnSpPr>
        <p:spPr>
          <a:xfrm flipV="1">
            <a:off x="5986260" y="1885950"/>
            <a:ext cx="175282" cy="12695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flipV="1">
            <a:off x="6158505" y="1885950"/>
            <a:ext cx="148220" cy="12695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6880974" y="1870816"/>
            <a:ext cx="175282" cy="12695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flipV="1">
            <a:off x="7053219" y="1870816"/>
            <a:ext cx="148220" cy="126950"/>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V="1">
            <a:off x="5293906" y="1359594"/>
            <a:ext cx="385178" cy="145808"/>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flipV="1">
            <a:off x="5679084" y="1359594"/>
            <a:ext cx="385046" cy="164698"/>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5526684" y="1359594"/>
            <a:ext cx="145948" cy="164697"/>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H="1" flipV="1">
            <a:off x="5679084" y="1359594"/>
            <a:ext cx="156446" cy="164698"/>
          </a:xfrm>
          <a:prstGeom prst="line">
            <a:avLst/>
          </a:prstGeom>
        </p:spPr>
        <p:style>
          <a:lnRef idx="2">
            <a:schemeClr val="accent1"/>
          </a:lnRef>
          <a:fillRef idx="0">
            <a:schemeClr val="accent1"/>
          </a:fillRef>
          <a:effectRef idx="1">
            <a:schemeClr val="accent1"/>
          </a:effectRef>
          <a:fontRef idx="minor">
            <a:schemeClr val="tx1"/>
          </a:fontRef>
        </p:style>
      </p:cxnSp>
      <p:pic>
        <p:nvPicPr>
          <p:cNvPr id="15" name="Picture 14"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5553382" y="922174"/>
            <a:ext cx="739160" cy="514964"/>
          </a:xfrm>
          <a:prstGeom prst="rect">
            <a:avLst/>
          </a:prstGeom>
        </p:spPr>
      </p:pic>
      <p:pic>
        <p:nvPicPr>
          <p:cNvPr id="10" name="Picture 9"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6412032" y="922174"/>
            <a:ext cx="739160" cy="514964"/>
          </a:xfrm>
          <a:prstGeom prst="rect">
            <a:avLst/>
          </a:prstGeom>
        </p:spPr>
      </p:pic>
      <p:pic>
        <p:nvPicPr>
          <p:cNvPr id="32" name="Picture 31"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6790845" y="2012900"/>
            <a:ext cx="530822" cy="369818"/>
          </a:xfrm>
          <a:prstGeom prst="rect">
            <a:avLst/>
          </a:prstGeom>
        </p:spPr>
      </p:pic>
      <p:pic>
        <p:nvPicPr>
          <p:cNvPr id="36" name="Picture 35"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1" b="76666"/>
          <a:stretch/>
        </p:blipFill>
        <p:spPr>
          <a:xfrm>
            <a:off x="5893094" y="1997766"/>
            <a:ext cx="530822" cy="369818"/>
          </a:xfrm>
          <a:prstGeom prst="rect">
            <a:avLst/>
          </a:prstGeom>
        </p:spPr>
      </p:pic>
      <p:sp>
        <p:nvSpPr>
          <p:cNvPr id="38" name="Rectangle 32"/>
          <p:cNvSpPr>
            <a:spLocks noChangeArrowheads="1"/>
          </p:cNvSpPr>
          <p:nvPr/>
        </p:nvSpPr>
        <p:spPr bwMode="gray">
          <a:xfrm>
            <a:off x="400735" y="337755"/>
            <a:ext cx="7587180"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p>
            <a:pPr algn="l" rtl="0">
              <a:lnSpc>
                <a:spcPct val="90000"/>
              </a:lnSpc>
            </a:pPr>
            <a:r>
              <a:rPr lang="nl" sz="2500" b="1" i="0" u="none" baseline="0">
                <a:solidFill>
                  <a:srgbClr val="6D6D6D"/>
                </a:solidFill>
                <a:latin typeface="Raleway"/>
                <a:cs typeface="Raleway"/>
              </a:rPr>
              <a:t>Cheque match voorbeeld</a:t>
            </a:r>
          </a:p>
        </p:txBody>
      </p:sp>
      <p:sp>
        <p:nvSpPr>
          <p:cNvPr id="39" name="Rectangle 38"/>
          <p:cNvSpPr/>
          <p:nvPr/>
        </p:nvSpPr>
        <p:spPr>
          <a:xfrm>
            <a:off x="264188" y="2189014"/>
            <a:ext cx="2226757" cy="338554"/>
          </a:xfrm>
          <a:prstGeom prst="rect">
            <a:avLst/>
          </a:prstGeom>
        </p:spPr>
        <p:txBody>
          <a:bodyPr wrap="square">
            <a:spAutoFit/>
          </a:bodyPr>
          <a:lstStyle/>
          <a:p>
            <a:pPr algn="r" rtl="0"/>
            <a:r>
              <a:rPr lang="nl" sz="1600" b="1" i="0" u="none" baseline="0" dirty="0">
                <a:latin typeface="Arvo" panose="02000000000000000000" pitchFamily="2" charset="0"/>
              </a:rPr>
              <a:t>18% tot een </a:t>
            </a:r>
            <a:r>
              <a:rPr lang="nl" sz="1600" b="1" i="0" u="none" baseline="0" dirty="0">
                <a:latin typeface="Arvo" panose="02000000000000000000" pitchFamily="2" charset="0"/>
                <a:cs typeface="Arial"/>
              </a:rPr>
              <a:t>€ 3.6</a:t>
            </a:r>
            <a:r>
              <a:rPr lang="nl" sz="1600" b="1" i="0" u="none" baseline="0" dirty="0">
                <a:latin typeface="Arvo" panose="02000000000000000000" pitchFamily="2" charset="0"/>
              </a:rPr>
              <a:t>00 cap </a:t>
            </a:r>
          </a:p>
        </p:txBody>
      </p:sp>
      <p:sp>
        <p:nvSpPr>
          <p:cNvPr id="51" name="Rectangle 50"/>
          <p:cNvSpPr/>
          <p:nvPr/>
        </p:nvSpPr>
        <p:spPr>
          <a:xfrm>
            <a:off x="558831" y="3995857"/>
            <a:ext cx="2119135" cy="369332"/>
          </a:xfrm>
          <a:prstGeom prst="rect">
            <a:avLst/>
          </a:prstGeom>
        </p:spPr>
        <p:txBody>
          <a:bodyPr wrap="square">
            <a:spAutoFit/>
          </a:bodyPr>
          <a:lstStyle/>
          <a:p>
            <a:pPr algn="r" rtl="0"/>
            <a:r>
              <a:rPr lang="nl" sz="1800" b="1" i="0" u="none" baseline="0" dirty="0">
                <a:latin typeface="Arvo"/>
                <a:cs typeface="Arvo"/>
              </a:rPr>
              <a:t>20% tot € 3.600 cap</a:t>
            </a:r>
          </a:p>
        </p:txBody>
      </p:sp>
      <p:sp>
        <p:nvSpPr>
          <p:cNvPr id="42" name="TextBox 41"/>
          <p:cNvSpPr txBox="1"/>
          <p:nvPr/>
        </p:nvSpPr>
        <p:spPr>
          <a:xfrm>
            <a:off x="3679154" y="153993"/>
            <a:ext cx="2425530" cy="923330"/>
          </a:xfrm>
          <a:prstGeom prst="rect">
            <a:avLst/>
          </a:prstGeom>
          <a:noFill/>
        </p:spPr>
        <p:txBody>
          <a:bodyPr wrap="square" rtlCol="0">
            <a:spAutoFit/>
          </a:bodyPr>
          <a:lstStyle/>
          <a:p>
            <a:pPr algn="r" rtl="0"/>
            <a:r>
              <a:rPr lang="nl-NL" sz="1800" b="1" i="0" u="none" baseline="0" dirty="0">
                <a:latin typeface="Arvo" panose="02000000000000000000" pitchFamily="2" charset="0"/>
              </a:rPr>
              <a:t>JIJ</a:t>
            </a:r>
            <a:r>
              <a:rPr lang="nl" sz="1800" b="1" i="0" u="none" baseline="0" dirty="0">
                <a:latin typeface="Arvo" panose="02000000000000000000" pitchFamily="2" charset="0"/>
              </a:rPr>
              <a:t> </a:t>
            </a:r>
          </a:p>
          <a:p>
            <a:pPr algn="r" rtl="0"/>
            <a:r>
              <a:rPr lang="nl" sz="1800" b="1" i="0" u="none" baseline="0" dirty="0">
                <a:solidFill>
                  <a:srgbClr val="FF0000"/>
                </a:solidFill>
                <a:latin typeface="Arvo" panose="02000000000000000000" pitchFamily="2" charset="0"/>
              </a:rPr>
              <a:t>ICON</a:t>
            </a:r>
          </a:p>
          <a:p>
            <a:endParaRPr lang="nl" sz="1800" b="1" dirty="0">
              <a:latin typeface="Arvo" panose="02000000000000000000" pitchFamily="2" charset="0"/>
            </a:endParaRPr>
          </a:p>
        </p:txBody>
      </p:sp>
      <p:sp>
        <p:nvSpPr>
          <p:cNvPr id="54" name="Rectangle 53"/>
          <p:cNvSpPr/>
          <p:nvPr/>
        </p:nvSpPr>
        <p:spPr>
          <a:xfrm>
            <a:off x="5757307" y="2601358"/>
            <a:ext cx="3286179" cy="1815882"/>
          </a:xfrm>
          <a:prstGeom prst="rect">
            <a:avLst/>
          </a:prstGeom>
        </p:spPr>
        <p:txBody>
          <a:bodyPr wrap="square">
            <a:spAutoFit/>
          </a:bodyPr>
          <a:lstStyle/>
          <a:p>
            <a:pPr algn="l" rtl="0"/>
            <a:r>
              <a:rPr lang="nl" sz="1400" b="1" i="0" u="none" baseline="0" dirty="0">
                <a:solidFill>
                  <a:srgbClr val="FF0000"/>
                </a:solidFill>
                <a:latin typeface="Arvo" panose="02000000000000000000" pitchFamily="2" charset="0"/>
              </a:rPr>
              <a:t>Het </a:t>
            </a:r>
            <a:r>
              <a:rPr lang="nl" sz="1400" b="1" i="0" u="none" baseline="0" dirty="0">
                <a:solidFill>
                  <a:srgbClr val="FF0000"/>
                </a:solidFill>
                <a:latin typeface="Arvo" panose="02000000000000000000" pitchFamily="2" charset="0"/>
                <a:cs typeface="Arial"/>
              </a:rPr>
              <a:t>€ 3.600</a:t>
            </a:r>
            <a:r>
              <a:rPr lang="nl" sz="1400" b="1" i="0" u="none" baseline="0" dirty="0">
                <a:solidFill>
                  <a:srgbClr val="FF0000"/>
                </a:solidFill>
                <a:latin typeface="Arvo" panose="02000000000000000000" pitchFamily="2" charset="0"/>
              </a:rPr>
              <a:t> cap is gebaseerd op </a:t>
            </a:r>
            <a:r>
              <a:rPr lang="nl-NL" sz="1400" b="1" i="0" u="none" baseline="0" dirty="0">
                <a:solidFill>
                  <a:srgbClr val="FF0000"/>
                </a:solidFill>
                <a:latin typeface="Arvo" panose="02000000000000000000" pitchFamily="2" charset="0"/>
              </a:rPr>
              <a:t>jouw </a:t>
            </a:r>
            <a:r>
              <a:rPr lang="nl" sz="1400" b="1" i="0" u="none" baseline="0" dirty="0">
                <a:solidFill>
                  <a:srgbClr val="FF0000"/>
                </a:solidFill>
                <a:latin typeface="Arvo" panose="02000000000000000000" pitchFamily="2" charset="0"/>
              </a:rPr>
              <a:t>betaald-als titel als Icon.</a:t>
            </a:r>
          </a:p>
          <a:p>
            <a:pPr algn="l" rtl="0"/>
            <a:r>
              <a:rPr lang="nl" sz="1400" b="0" i="0" u="none" baseline="0" dirty="0">
                <a:solidFill>
                  <a:srgbClr val="000000"/>
                </a:solidFill>
                <a:latin typeface="Arvo" panose="02000000000000000000" pitchFamily="2" charset="0"/>
                <a:ea typeface="Arvo" panose="02000000000000000000" pitchFamily="2" charset="0"/>
                <a:cs typeface="ＭＳ Ｐゴシック" pitchFamily="28" charset="-128"/>
              </a:rPr>
              <a:t>Het bedrag van de match wordt gebaseerd op de betalingstitel van de persoon waarvoor </a:t>
            </a:r>
            <a:r>
              <a:rPr lang="nl-NL" sz="1400" b="0" i="0" u="none" baseline="0" dirty="0">
                <a:solidFill>
                  <a:srgbClr val="000000"/>
                </a:solidFill>
                <a:latin typeface="Arvo" panose="02000000000000000000" pitchFamily="2" charset="0"/>
                <a:ea typeface="Arvo" panose="02000000000000000000" pitchFamily="2" charset="0"/>
                <a:cs typeface="ＭＳ Ｐゴシック" pitchFamily="28" charset="-128"/>
              </a:rPr>
              <a:t>jij</a:t>
            </a:r>
            <a:r>
              <a:rPr lang="nl" sz="1400" b="0" i="0" u="none" baseline="0" dirty="0">
                <a:solidFill>
                  <a:srgbClr val="000000"/>
                </a:solidFill>
                <a:latin typeface="Arvo" panose="02000000000000000000" pitchFamily="2" charset="0"/>
                <a:ea typeface="Arvo" panose="02000000000000000000" pitchFamily="2" charset="0"/>
                <a:cs typeface="ＭＳ Ｐゴシック" pitchFamily="28" charset="-128"/>
              </a:rPr>
              <a:t> de match ontvangt, maar zal </a:t>
            </a:r>
            <a:r>
              <a:rPr lang="nl-NL" sz="1400" b="0" i="0" u="none" baseline="0" dirty="0">
                <a:solidFill>
                  <a:srgbClr val="000000"/>
                </a:solidFill>
                <a:latin typeface="Arvo" panose="02000000000000000000" pitchFamily="2" charset="0"/>
                <a:ea typeface="Arvo" panose="02000000000000000000" pitchFamily="2" charset="0"/>
                <a:cs typeface="ＭＳ Ｐゴシック" pitchFamily="28" charset="-128"/>
              </a:rPr>
              <a:t>jouw</a:t>
            </a:r>
            <a:r>
              <a:rPr lang="nl" sz="1400" b="0" i="0" u="none" baseline="0" dirty="0">
                <a:solidFill>
                  <a:srgbClr val="000000"/>
                </a:solidFill>
                <a:latin typeface="Arvo" panose="02000000000000000000" pitchFamily="2" charset="0"/>
                <a:ea typeface="Arvo" panose="02000000000000000000" pitchFamily="2" charset="0"/>
                <a:cs typeface="ＭＳ Ｐゴシック" pitchFamily="28" charset="-128"/>
              </a:rPr>
              <a:t> eigen betalingstitel niet overschrijden. Het per Match Cap is gebaseerd op </a:t>
            </a:r>
            <a:r>
              <a:rPr lang="nl-NL" sz="1400" b="0" i="0" u="none" baseline="0" dirty="0">
                <a:solidFill>
                  <a:srgbClr val="000000"/>
                </a:solidFill>
                <a:latin typeface="Arvo" panose="02000000000000000000" pitchFamily="2" charset="0"/>
                <a:ea typeface="Arvo" panose="02000000000000000000" pitchFamily="2" charset="0"/>
                <a:cs typeface="ＭＳ Ｐゴシック" pitchFamily="28" charset="-128"/>
              </a:rPr>
              <a:t>jouw</a:t>
            </a:r>
            <a:r>
              <a:rPr lang="nl" sz="1400" b="0" i="0" u="none" baseline="0" dirty="0">
                <a:solidFill>
                  <a:srgbClr val="000000"/>
                </a:solidFill>
                <a:latin typeface="Arvo" panose="02000000000000000000" pitchFamily="2" charset="0"/>
                <a:ea typeface="Arvo" panose="02000000000000000000" pitchFamily="2" charset="0"/>
                <a:cs typeface="ＭＳ Ｐゴシック" pitchFamily="28" charset="-128"/>
              </a:rPr>
              <a:t> eigen betalingstitel. </a:t>
            </a:r>
            <a:endParaRPr lang="nl" dirty="0">
              <a:solidFill>
                <a:srgbClr val="000000"/>
              </a:solidFill>
            </a:endParaRPr>
          </a:p>
        </p:txBody>
      </p:sp>
    </p:spTree>
    <p:extLst>
      <p:ext uri="{BB962C8B-B14F-4D97-AF65-F5344CB8AC3E}">
        <p14:creationId xmlns:p14="http://schemas.microsoft.com/office/powerpoint/2010/main" val="41379744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1000"/>
                                        <p:tgtEl>
                                          <p:spTgt spid="60"/>
                                        </p:tgtEl>
                                      </p:cBhvr>
                                    </p:animEffect>
                                    <p:anim calcmode="lin" valueType="num">
                                      <p:cBhvr>
                                        <p:cTn id="18" dur="1000" fill="hold"/>
                                        <p:tgtEl>
                                          <p:spTgt spid="60"/>
                                        </p:tgtEl>
                                        <p:attrNameLst>
                                          <p:attrName>ppt_x</p:attrName>
                                        </p:attrNameLst>
                                      </p:cBhvr>
                                      <p:tavLst>
                                        <p:tav tm="0">
                                          <p:val>
                                            <p:strVal val="#ppt_x"/>
                                          </p:val>
                                        </p:tav>
                                        <p:tav tm="100000">
                                          <p:val>
                                            <p:strVal val="#ppt_x"/>
                                          </p:val>
                                        </p:tav>
                                      </p:tavLst>
                                    </p:anim>
                                    <p:anim calcmode="lin" valueType="num">
                                      <p:cBhvr>
                                        <p:cTn id="19" dur="1000" fill="hold"/>
                                        <p:tgtEl>
                                          <p:spTgt spid="6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1000"/>
                                        <p:tgtEl>
                                          <p:spTgt spid="31"/>
                                        </p:tgtEl>
                                      </p:cBhvr>
                                    </p:animEffect>
                                    <p:anim calcmode="lin" valueType="num">
                                      <p:cBhvr>
                                        <p:cTn id="28" dur="1000" fill="hold"/>
                                        <p:tgtEl>
                                          <p:spTgt spid="31"/>
                                        </p:tgtEl>
                                        <p:attrNameLst>
                                          <p:attrName>ppt_x</p:attrName>
                                        </p:attrNameLst>
                                      </p:cBhvr>
                                      <p:tavLst>
                                        <p:tav tm="0">
                                          <p:val>
                                            <p:strVal val="#ppt_x"/>
                                          </p:val>
                                        </p:tav>
                                        <p:tav tm="100000">
                                          <p:val>
                                            <p:strVal val="#ppt_x"/>
                                          </p:val>
                                        </p:tav>
                                      </p:tavLst>
                                    </p:anim>
                                    <p:anim calcmode="lin" valueType="num">
                                      <p:cBhvr>
                                        <p:cTn id="2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8" grpId="0" animBg="1"/>
      <p:bldP spid="5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rtl="0"/>
            <a:fld id="{5D2249FC-4CA2-4D05-AF94-0EC46A99354B}" type="slidenum">
              <a:rPr/>
              <a:pPr/>
              <a:t>45</a:t>
            </a:fld>
            <a:endParaRPr lang="nl"/>
          </a:p>
        </p:txBody>
      </p:sp>
      <p:pic>
        <p:nvPicPr>
          <p:cNvPr id="3" name="Picture 2" descr="2017Convention3_TIT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3" y="-8523"/>
            <a:ext cx="9181705" cy="515202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043" y="605301"/>
            <a:ext cx="2683496" cy="2666725"/>
          </a:xfrm>
          <a:prstGeom prst="rect">
            <a:avLst/>
          </a:prstGeom>
        </p:spPr>
      </p:pic>
      <p:sp>
        <p:nvSpPr>
          <p:cNvPr id="6" name="Rectangle 6"/>
          <p:cNvSpPr txBox="1">
            <a:spLocks noChangeArrowheads="1"/>
          </p:cNvSpPr>
          <p:nvPr/>
        </p:nvSpPr>
        <p:spPr>
          <a:xfrm>
            <a:off x="4190333" y="3894318"/>
            <a:ext cx="4292907" cy="1164002"/>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rtl="0">
              <a:lnSpc>
                <a:spcPct val="90000"/>
              </a:lnSpc>
            </a:pPr>
            <a:r>
              <a:rPr lang="nl" sz="3500" b="1" i="0" u="none" baseline="0">
                <a:solidFill>
                  <a:schemeClr val="bg1"/>
                </a:solidFill>
                <a:latin typeface="Raleway"/>
                <a:ea typeface="Arvo" panose="02000000000000000000" pitchFamily="2" charset="0"/>
                <a:cs typeface="Raleway"/>
              </a:rPr>
              <a:t>RECAP</a:t>
            </a:r>
          </a:p>
        </p:txBody>
      </p:sp>
      <p:sp>
        <p:nvSpPr>
          <p:cNvPr id="8" name="TextBox 7"/>
          <p:cNvSpPr txBox="1"/>
          <p:nvPr/>
        </p:nvSpPr>
        <p:spPr>
          <a:xfrm>
            <a:off x="6282909" y="638581"/>
            <a:ext cx="2694734" cy="3908762"/>
          </a:xfrm>
          <a:prstGeom prst="rect">
            <a:avLst/>
          </a:prstGeom>
          <a:noFill/>
          <a:ln w="19050">
            <a:noFill/>
          </a:ln>
        </p:spPr>
        <p:txBody>
          <a:bodyPr wrap="square" rtlCol="0">
            <a:spAutoFit/>
          </a:bodyPr>
          <a:lstStyle/>
          <a:p>
            <a:pPr algn="ctr" rtl="0"/>
            <a:r>
              <a:rPr lang="nl" sz="1800" b="0" i="0" u="none" baseline="0" dirty="0">
                <a:solidFill>
                  <a:schemeClr val="bg1"/>
                </a:solidFill>
                <a:latin typeface="Arvo" panose="02000000000000000000" pitchFamily="2" charset="0"/>
                <a:ea typeface="Arvo" panose="02000000000000000000" pitchFamily="2" charset="0"/>
              </a:rPr>
              <a:t>Een compensatieplan is NIET een methode voor een 'eerlijke' verdeling van bedrijfsinkomsten (corporate welfare).</a:t>
            </a:r>
          </a:p>
          <a:p>
            <a:pPr algn="ctr" rtl="0">
              <a:spcBef>
                <a:spcPts val="600"/>
              </a:spcBef>
              <a:spcAft>
                <a:spcPts val="600"/>
              </a:spcAft>
            </a:pPr>
            <a:r>
              <a:rPr lang="nl" sz="1800" b="0" i="1" u="none" baseline="0" dirty="0">
                <a:solidFill>
                  <a:schemeClr val="bg1"/>
                </a:solidFill>
                <a:latin typeface="Arvo" panose="02000000000000000000" pitchFamily="2" charset="0"/>
                <a:ea typeface="Arvo" panose="02000000000000000000" pitchFamily="2" charset="0"/>
              </a:rPr>
              <a:t>Eerlijk verschilt voor elke deelnemer.</a:t>
            </a:r>
          </a:p>
          <a:p>
            <a:pPr algn="ctr" rtl="0"/>
            <a:r>
              <a:rPr lang="nl" sz="1800" b="1" i="0" u="none" baseline="0" dirty="0">
                <a:solidFill>
                  <a:schemeClr val="bg1"/>
                </a:solidFill>
                <a:latin typeface="Arvo" panose="02000000000000000000" pitchFamily="2" charset="0"/>
                <a:ea typeface="Arvo" panose="02000000000000000000" pitchFamily="2" charset="0"/>
              </a:rPr>
              <a:t>Een </a:t>
            </a:r>
            <a:r>
              <a:rPr lang="nl-NL" sz="1800" b="1" i="0" u="none" baseline="0" dirty="0">
                <a:solidFill>
                  <a:schemeClr val="bg1"/>
                </a:solidFill>
                <a:latin typeface="Arvo" panose="02000000000000000000" pitchFamily="2" charset="0"/>
                <a:ea typeface="Arvo" panose="02000000000000000000" pitchFamily="2" charset="0"/>
              </a:rPr>
              <a:t>goed </a:t>
            </a:r>
            <a:r>
              <a:rPr lang="nl" sz="1800" b="1" i="0" u="none" baseline="0" dirty="0">
                <a:solidFill>
                  <a:schemeClr val="bg1"/>
                </a:solidFill>
                <a:latin typeface="Arvo" panose="02000000000000000000" pitchFamily="2" charset="0"/>
                <a:ea typeface="Arvo" panose="02000000000000000000" pitchFamily="2" charset="0"/>
              </a:rPr>
              <a:t>compensatieplan </a:t>
            </a:r>
            <a:r>
              <a:rPr lang="nl-NL" sz="1800" b="1" i="0" u="none" baseline="0" dirty="0">
                <a:solidFill>
                  <a:schemeClr val="bg1"/>
                </a:solidFill>
                <a:latin typeface="Arvo" panose="02000000000000000000" pitchFamily="2" charset="0"/>
                <a:ea typeface="Arvo" panose="02000000000000000000" pitchFamily="2" charset="0"/>
              </a:rPr>
              <a:t>zorgt voor</a:t>
            </a:r>
            <a:r>
              <a:rPr lang="nl" sz="1800" b="1" i="0" u="none" baseline="0" dirty="0">
                <a:solidFill>
                  <a:schemeClr val="bg1"/>
                </a:solidFill>
                <a:latin typeface="Arvo" panose="02000000000000000000" pitchFamily="2" charset="0"/>
                <a:ea typeface="Arvo" panose="02000000000000000000" pitchFamily="2" charset="0"/>
              </a:rPr>
              <a:t> het belonen van het juiste gedrag.</a:t>
            </a:r>
          </a:p>
          <a:p>
            <a:pPr algn="ctr" rtl="0"/>
            <a:endParaRPr lang="nl" sz="2000" b="1" dirty="0">
              <a:latin typeface="Raleway"/>
            </a:endParaRPr>
          </a:p>
          <a:p>
            <a:pPr algn="ctr" rtl="0"/>
            <a:endParaRPr lang="nl" sz="2000" b="1" dirty="0">
              <a:latin typeface="Raleway"/>
            </a:endParaRPr>
          </a:p>
        </p:txBody>
      </p:sp>
      <p:sp>
        <p:nvSpPr>
          <p:cNvPr id="9" name="Double Brace 8"/>
          <p:cNvSpPr/>
          <p:nvPr/>
        </p:nvSpPr>
        <p:spPr>
          <a:xfrm>
            <a:off x="6007337" y="524681"/>
            <a:ext cx="3245878" cy="3438838"/>
          </a:xfrm>
          <a:prstGeom prst="bracePair">
            <a:avLst/>
          </a:prstGeom>
          <a:noFill/>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rtl="0"/>
            <a:endParaRPr lang="nl"/>
          </a:p>
        </p:txBody>
      </p:sp>
    </p:spTree>
    <p:extLst>
      <p:ext uri="{BB962C8B-B14F-4D97-AF65-F5344CB8AC3E}">
        <p14:creationId xmlns:p14="http://schemas.microsoft.com/office/powerpoint/2010/main" val="1324054806"/>
      </p:ext>
    </p:extLst>
  </p:cSld>
  <p:clrMapOvr>
    <a:masterClrMapping/>
  </p:clrMapOvr>
  <p:transition spd="slow">
    <p:wheel spokes="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44" name="Rectangle 32"/>
          <p:cNvSpPr>
            <a:spLocks noChangeArrowheads="1"/>
          </p:cNvSpPr>
          <p:nvPr/>
        </p:nvSpPr>
        <p:spPr bwMode="gray">
          <a:xfrm>
            <a:off x="400735" y="337755"/>
            <a:ext cx="8520112"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p>
            <a:pPr algn="l" rtl="0">
              <a:lnSpc>
                <a:spcPct val="90000"/>
              </a:lnSpc>
            </a:pPr>
            <a:r>
              <a:rPr lang="nl" sz="2500" b="1" i="0" u="none" baseline="0">
                <a:solidFill>
                  <a:srgbClr val="6D6D6D"/>
                </a:solidFill>
                <a:latin typeface="Raleway"/>
                <a:cs typeface="Raleway"/>
              </a:rPr>
              <a:t>Nieuw Plan Overzicht</a:t>
            </a:r>
          </a:p>
        </p:txBody>
      </p:sp>
      <p:sp>
        <p:nvSpPr>
          <p:cNvPr id="346149" name="Line 37"/>
          <p:cNvSpPr>
            <a:spLocks noChangeShapeType="1"/>
          </p:cNvSpPr>
          <p:nvPr/>
        </p:nvSpPr>
        <p:spPr bwMode="auto">
          <a:xfrm flipV="1">
            <a:off x="520615" y="1651782"/>
            <a:ext cx="0" cy="2778918"/>
          </a:xfrm>
          <a:prstGeom prst="line">
            <a:avLst/>
          </a:prstGeom>
          <a:noFill/>
          <a:ln w="25400">
            <a:solidFill>
              <a:srgbClr val="91919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 dirty="0">
              <a:latin typeface="Raleway"/>
            </a:endParaRPr>
          </a:p>
        </p:txBody>
      </p:sp>
      <p:sp>
        <p:nvSpPr>
          <p:cNvPr id="346151" name="Line 39"/>
          <p:cNvSpPr>
            <a:spLocks noChangeShapeType="1"/>
          </p:cNvSpPr>
          <p:nvPr/>
        </p:nvSpPr>
        <p:spPr bwMode="auto">
          <a:xfrm flipV="1">
            <a:off x="3243178" y="1651782"/>
            <a:ext cx="0" cy="2778918"/>
          </a:xfrm>
          <a:prstGeom prst="line">
            <a:avLst/>
          </a:prstGeom>
          <a:noFill/>
          <a:ln w="12700">
            <a:solidFill>
              <a:srgbClr val="91919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 dirty="0">
              <a:latin typeface="Raleway"/>
            </a:endParaRPr>
          </a:p>
        </p:txBody>
      </p:sp>
      <p:sp>
        <p:nvSpPr>
          <p:cNvPr id="346152" name="Line 40"/>
          <p:cNvSpPr>
            <a:spLocks noChangeShapeType="1"/>
          </p:cNvSpPr>
          <p:nvPr/>
        </p:nvSpPr>
        <p:spPr bwMode="auto">
          <a:xfrm flipV="1">
            <a:off x="5965740" y="1651782"/>
            <a:ext cx="0" cy="2778918"/>
          </a:xfrm>
          <a:prstGeom prst="line">
            <a:avLst/>
          </a:prstGeom>
          <a:noFill/>
          <a:ln w="12700">
            <a:solidFill>
              <a:srgbClr val="91919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 dirty="0">
              <a:latin typeface="Raleway"/>
            </a:endParaRPr>
          </a:p>
        </p:txBody>
      </p:sp>
      <p:grpSp>
        <p:nvGrpSpPr>
          <p:cNvPr id="346168" name="Group 56"/>
          <p:cNvGrpSpPr>
            <a:grpSpLocks/>
          </p:cNvGrpSpPr>
          <p:nvPr/>
        </p:nvGrpSpPr>
        <p:grpSpPr bwMode="auto">
          <a:xfrm>
            <a:off x="6216568" y="784079"/>
            <a:ext cx="2343740" cy="1240377"/>
            <a:chOff x="3841" y="980"/>
            <a:chExt cx="1715" cy="732"/>
          </a:xfrm>
          <a:solidFill>
            <a:schemeClr val="accent4"/>
          </a:solidFill>
        </p:grpSpPr>
        <p:sp>
          <p:nvSpPr>
            <p:cNvPr id="346158" name="Rectangle 46"/>
            <p:cNvSpPr>
              <a:spLocks noChangeArrowheads="1"/>
            </p:cNvSpPr>
            <p:nvPr/>
          </p:nvSpPr>
          <p:spPr bwMode="auto">
            <a:xfrm>
              <a:off x="3841" y="980"/>
              <a:ext cx="1715" cy="732"/>
            </a:xfrm>
            <a:prstGeom prst="rect">
              <a:avLst/>
            </a:prstGeom>
            <a:grp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 dirty="0">
                <a:latin typeface="Raleway"/>
              </a:endParaRPr>
            </a:p>
          </p:txBody>
        </p:sp>
        <p:sp>
          <p:nvSpPr>
            <p:cNvPr id="346159" name="Rectangle 47"/>
            <p:cNvSpPr>
              <a:spLocks noChangeArrowheads="1"/>
            </p:cNvSpPr>
            <p:nvPr/>
          </p:nvSpPr>
          <p:spPr bwMode="auto">
            <a:xfrm flipV="1">
              <a:off x="3882" y="1008"/>
              <a:ext cx="1633" cy="350"/>
            </a:xfrm>
            <a:prstGeom prst="rect">
              <a:avLst/>
            </a:prstGeom>
            <a:grp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 dirty="0">
                <a:latin typeface="Raleway"/>
              </a:endParaRPr>
            </a:p>
          </p:txBody>
        </p:sp>
      </p:grpSp>
      <p:grpSp>
        <p:nvGrpSpPr>
          <p:cNvPr id="346166" name="Group 54"/>
          <p:cNvGrpSpPr>
            <a:grpSpLocks/>
          </p:cNvGrpSpPr>
          <p:nvPr/>
        </p:nvGrpSpPr>
        <p:grpSpPr bwMode="auto">
          <a:xfrm>
            <a:off x="3492415" y="2051877"/>
            <a:ext cx="2339780" cy="1672614"/>
            <a:chOff x="2125" y="1712"/>
            <a:chExt cx="1715" cy="732"/>
          </a:xfrm>
          <a:solidFill>
            <a:schemeClr val="accent5"/>
          </a:solidFill>
        </p:grpSpPr>
        <p:sp>
          <p:nvSpPr>
            <p:cNvPr id="346161" name="Rectangle 49"/>
            <p:cNvSpPr>
              <a:spLocks noChangeArrowheads="1"/>
            </p:cNvSpPr>
            <p:nvPr/>
          </p:nvSpPr>
          <p:spPr bwMode="auto">
            <a:xfrm>
              <a:off x="2125" y="1712"/>
              <a:ext cx="1715" cy="732"/>
            </a:xfrm>
            <a:prstGeom prst="rect">
              <a:avLst/>
            </a:prstGeom>
            <a:grp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 dirty="0">
                <a:latin typeface="Raleway"/>
              </a:endParaRPr>
            </a:p>
          </p:txBody>
        </p:sp>
        <p:sp>
          <p:nvSpPr>
            <p:cNvPr id="346162" name="Rectangle 50"/>
            <p:cNvSpPr>
              <a:spLocks noChangeArrowheads="1"/>
            </p:cNvSpPr>
            <p:nvPr/>
          </p:nvSpPr>
          <p:spPr bwMode="auto">
            <a:xfrm flipV="1">
              <a:off x="2166" y="1740"/>
              <a:ext cx="1633" cy="350"/>
            </a:xfrm>
            <a:prstGeom prst="rect">
              <a:avLst/>
            </a:prstGeom>
            <a:grp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 dirty="0">
                <a:latin typeface="Raleway"/>
              </a:endParaRPr>
            </a:p>
          </p:txBody>
        </p:sp>
      </p:grpSp>
      <p:sp>
        <p:nvSpPr>
          <p:cNvPr id="346164" name="Rectangle 52"/>
          <p:cNvSpPr>
            <a:spLocks noChangeArrowheads="1"/>
          </p:cNvSpPr>
          <p:nvPr/>
        </p:nvSpPr>
        <p:spPr bwMode="auto">
          <a:xfrm>
            <a:off x="769853" y="3559478"/>
            <a:ext cx="2222500" cy="871221"/>
          </a:xfrm>
          <a:prstGeom prst="rect">
            <a:avLst/>
          </a:prstGeom>
          <a:solidFill>
            <a:schemeClr val="accent2"/>
          </a:solidFill>
          <a:ln w="9525">
            <a:solidFill>
              <a:schemeClr val="bg1"/>
            </a:solidFill>
            <a:miter lim="800000"/>
            <a:headEnd/>
            <a:tailEnd/>
          </a:ln>
          <a:effectLst/>
          <a:extLst/>
        </p:spPr>
        <p:txBody>
          <a:bodyPr wrap="none" anchor="ctr"/>
          <a:lstStyle/>
          <a:p>
            <a:endParaRPr lang="nl" dirty="0">
              <a:latin typeface="Raleway"/>
            </a:endParaRPr>
          </a:p>
        </p:txBody>
      </p:sp>
      <p:sp>
        <p:nvSpPr>
          <p:cNvPr id="346181" name="Text Box 69"/>
          <p:cNvSpPr txBox="1">
            <a:spLocks noChangeArrowheads="1"/>
          </p:cNvSpPr>
          <p:nvPr/>
        </p:nvSpPr>
        <p:spPr bwMode="auto">
          <a:xfrm>
            <a:off x="899440" y="3670346"/>
            <a:ext cx="2222499" cy="60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rtl="0">
              <a:lnSpc>
                <a:spcPct val="120000"/>
              </a:lnSpc>
              <a:spcBef>
                <a:spcPts val="0"/>
              </a:spcBef>
            </a:pPr>
            <a:r>
              <a:rPr lang="nl" sz="1400" b="1" i="0" u="none" baseline="0">
                <a:solidFill>
                  <a:schemeClr val="bg1"/>
                </a:solidFill>
                <a:latin typeface="Arvo" panose="02000000000000000000" pitchFamily="2" charset="0"/>
              </a:rPr>
              <a:t>2. Fast Start Bonus</a:t>
            </a:r>
          </a:p>
          <a:p>
            <a:pPr algn="l" rtl="0">
              <a:lnSpc>
                <a:spcPct val="120000"/>
              </a:lnSpc>
              <a:spcBef>
                <a:spcPts val="0"/>
              </a:spcBef>
            </a:pPr>
            <a:r>
              <a:rPr lang="nl" sz="1400" b="1" i="0" u="none" baseline="0">
                <a:solidFill>
                  <a:schemeClr val="bg1"/>
                </a:solidFill>
                <a:latin typeface="Arvo" panose="02000000000000000000" pitchFamily="2" charset="0"/>
              </a:rPr>
              <a:t>1. Bonus retailverkoop</a:t>
            </a:r>
          </a:p>
        </p:txBody>
      </p:sp>
      <p:sp>
        <p:nvSpPr>
          <p:cNvPr id="346182" name="Text Box 70"/>
          <p:cNvSpPr txBox="1">
            <a:spLocks noChangeArrowheads="1"/>
          </p:cNvSpPr>
          <p:nvPr/>
        </p:nvSpPr>
        <p:spPr bwMode="auto">
          <a:xfrm>
            <a:off x="3619637" y="2189873"/>
            <a:ext cx="2214152"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rtl="0">
              <a:spcBef>
                <a:spcPct val="50000"/>
              </a:spcBef>
            </a:pPr>
            <a:r>
              <a:rPr lang="nl" sz="1400" b="1" i="0" u="none" baseline="0">
                <a:solidFill>
                  <a:schemeClr val="bg1"/>
                </a:solidFill>
                <a:latin typeface="Arvo" panose="02000000000000000000" pitchFamily="2" charset="0"/>
              </a:rPr>
              <a:t>5. Ontwikkelingsbonus  </a:t>
            </a:r>
          </a:p>
          <a:p>
            <a:pPr algn="l" rtl="0">
              <a:spcBef>
                <a:spcPct val="50000"/>
              </a:spcBef>
            </a:pPr>
            <a:r>
              <a:rPr lang="nl" sz="1400" b="1" i="0" u="none" baseline="0">
                <a:solidFill>
                  <a:schemeClr val="bg1"/>
                </a:solidFill>
                <a:latin typeface="Arvo" panose="02000000000000000000" pitchFamily="2" charset="0"/>
              </a:rPr>
              <a:t>4. Unilevelbonus</a:t>
            </a:r>
          </a:p>
          <a:p>
            <a:pPr marL="182563" indent="-182563" algn="l" rtl="0">
              <a:spcBef>
                <a:spcPct val="50000"/>
              </a:spcBef>
            </a:pPr>
            <a:r>
              <a:rPr lang="nl" sz="1400" b="1" i="0" u="none" baseline="0">
                <a:solidFill>
                  <a:schemeClr val="bg1"/>
                </a:solidFill>
                <a:latin typeface="Arvo" panose="02000000000000000000" pitchFamily="2" charset="0"/>
              </a:rPr>
              <a:t>3. Advancement Bonus </a:t>
            </a:r>
          </a:p>
        </p:txBody>
      </p:sp>
      <p:sp>
        <p:nvSpPr>
          <p:cNvPr id="346183" name="Text Box 71"/>
          <p:cNvSpPr txBox="1">
            <a:spLocks noChangeArrowheads="1"/>
          </p:cNvSpPr>
          <p:nvPr/>
        </p:nvSpPr>
        <p:spPr bwMode="auto">
          <a:xfrm>
            <a:off x="6337808" y="851517"/>
            <a:ext cx="2218541"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rtl="0">
              <a:spcBef>
                <a:spcPct val="50000"/>
              </a:spcBef>
            </a:pPr>
            <a:r>
              <a:rPr lang="nl" sz="1400" b="1" i="0" u="none" baseline="0">
                <a:solidFill>
                  <a:schemeClr val="bg1"/>
                </a:solidFill>
                <a:latin typeface="Arvo" panose="02000000000000000000" pitchFamily="2" charset="0"/>
              </a:rPr>
              <a:t>8. Cheque match</a:t>
            </a:r>
          </a:p>
          <a:p>
            <a:pPr algn="l" rtl="0">
              <a:spcBef>
                <a:spcPct val="50000"/>
              </a:spcBef>
            </a:pPr>
            <a:r>
              <a:rPr lang="nl" sz="1400" b="1" i="0" u="none" baseline="0">
                <a:solidFill>
                  <a:schemeClr val="bg1"/>
                </a:solidFill>
                <a:latin typeface="Arvo" panose="02000000000000000000" pitchFamily="2" charset="0"/>
              </a:rPr>
              <a:t>7. Icon Bonus </a:t>
            </a:r>
          </a:p>
          <a:p>
            <a:pPr marL="182563" indent="-182563" algn="l" rtl="0">
              <a:spcBef>
                <a:spcPct val="50000"/>
              </a:spcBef>
            </a:pPr>
            <a:r>
              <a:rPr lang="nl" sz="1400" b="1" i="0" u="none" baseline="0">
                <a:solidFill>
                  <a:schemeClr val="bg1"/>
                </a:solidFill>
                <a:latin typeface="Arvo" panose="02000000000000000000" pitchFamily="2" charset="0"/>
              </a:rPr>
              <a:t>6. Turbo Infinity Bonus</a:t>
            </a:r>
          </a:p>
        </p:txBody>
      </p:sp>
      <p:sp>
        <p:nvSpPr>
          <p:cNvPr id="346190" name="Text Box 78"/>
          <p:cNvSpPr txBox="1">
            <a:spLocks noChangeArrowheads="1"/>
          </p:cNvSpPr>
          <p:nvPr/>
        </p:nvSpPr>
        <p:spPr bwMode="auto">
          <a:xfrm>
            <a:off x="520617" y="4480706"/>
            <a:ext cx="272256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0">
              <a:spcBef>
                <a:spcPct val="50000"/>
              </a:spcBef>
            </a:pPr>
            <a:r>
              <a:rPr lang="nl" sz="1600" b="1" i="0" u="none" baseline="0">
                <a:latin typeface="Raleway"/>
              </a:rPr>
              <a:t>Nieuwe IBO's</a:t>
            </a:r>
          </a:p>
        </p:txBody>
      </p:sp>
      <p:sp>
        <p:nvSpPr>
          <p:cNvPr id="29" name="Text Box 78"/>
          <p:cNvSpPr txBox="1">
            <a:spLocks noChangeArrowheads="1"/>
          </p:cNvSpPr>
          <p:nvPr/>
        </p:nvSpPr>
        <p:spPr bwMode="auto">
          <a:xfrm>
            <a:off x="3243972" y="4480706"/>
            <a:ext cx="272256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0">
              <a:spcBef>
                <a:spcPct val="50000"/>
              </a:spcBef>
            </a:pPr>
            <a:r>
              <a:rPr lang="nl" sz="1600" b="1" i="0" u="none" baseline="0">
                <a:latin typeface="Raleway"/>
              </a:rPr>
              <a:t>Bouwers &amp; Teamleiders</a:t>
            </a:r>
          </a:p>
        </p:txBody>
      </p:sp>
      <p:sp>
        <p:nvSpPr>
          <p:cNvPr id="30" name="Text Box 78"/>
          <p:cNvSpPr txBox="1">
            <a:spLocks noChangeArrowheads="1"/>
          </p:cNvSpPr>
          <p:nvPr/>
        </p:nvSpPr>
        <p:spPr bwMode="auto">
          <a:xfrm>
            <a:off x="5968122" y="4495687"/>
            <a:ext cx="272256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0">
              <a:spcBef>
                <a:spcPct val="50000"/>
              </a:spcBef>
            </a:pPr>
            <a:r>
              <a:rPr lang="nl" sz="1600" b="1" i="0" u="none" baseline="0">
                <a:latin typeface="Raleway"/>
              </a:rPr>
              <a:t>Leiders</a:t>
            </a:r>
          </a:p>
        </p:txBody>
      </p:sp>
      <p:sp>
        <p:nvSpPr>
          <p:cNvPr id="32" name="Rectangle 52"/>
          <p:cNvSpPr>
            <a:spLocks noChangeArrowheads="1"/>
          </p:cNvSpPr>
          <p:nvPr/>
        </p:nvSpPr>
        <p:spPr bwMode="auto">
          <a:xfrm>
            <a:off x="3492415" y="3564797"/>
            <a:ext cx="2339780" cy="871221"/>
          </a:xfrm>
          <a:prstGeom prst="rect">
            <a:avLst/>
          </a:prstGeom>
          <a:solidFill>
            <a:schemeClr val="accent2"/>
          </a:solidFill>
          <a:ln w="9525">
            <a:solidFill>
              <a:schemeClr val="bg1"/>
            </a:solidFill>
            <a:miter lim="800000"/>
            <a:headEnd/>
            <a:tailEnd/>
          </a:ln>
          <a:effectLst/>
          <a:extLst/>
        </p:spPr>
        <p:txBody>
          <a:bodyPr wrap="none" anchor="ctr"/>
          <a:lstStyle/>
          <a:p>
            <a:endParaRPr lang="nl" dirty="0">
              <a:latin typeface="Raleway"/>
            </a:endParaRPr>
          </a:p>
        </p:txBody>
      </p:sp>
      <p:sp>
        <p:nvSpPr>
          <p:cNvPr id="33" name="Text Box 69"/>
          <p:cNvSpPr txBox="1">
            <a:spLocks noChangeArrowheads="1"/>
          </p:cNvSpPr>
          <p:nvPr/>
        </p:nvSpPr>
        <p:spPr bwMode="auto">
          <a:xfrm>
            <a:off x="3627591" y="3683616"/>
            <a:ext cx="2204604" cy="60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rtl="0">
              <a:lnSpc>
                <a:spcPct val="120000"/>
              </a:lnSpc>
              <a:spcBef>
                <a:spcPts val="0"/>
              </a:spcBef>
            </a:pPr>
            <a:r>
              <a:rPr lang="nl" sz="1400" b="1" i="0" u="none" baseline="0">
                <a:solidFill>
                  <a:schemeClr val="bg1"/>
                </a:solidFill>
                <a:latin typeface="Arvo" panose="02000000000000000000" pitchFamily="2" charset="0"/>
              </a:rPr>
              <a:t>2. Fast Start Bonus</a:t>
            </a:r>
          </a:p>
          <a:p>
            <a:pPr algn="l" rtl="0">
              <a:lnSpc>
                <a:spcPct val="120000"/>
              </a:lnSpc>
              <a:spcBef>
                <a:spcPts val="0"/>
              </a:spcBef>
            </a:pPr>
            <a:r>
              <a:rPr lang="nl" sz="1400" b="1" i="0" u="none" baseline="0">
                <a:solidFill>
                  <a:schemeClr val="bg1"/>
                </a:solidFill>
                <a:latin typeface="Arvo" panose="02000000000000000000" pitchFamily="2" charset="0"/>
              </a:rPr>
              <a:t>1. Bonus retailverkoop</a:t>
            </a:r>
          </a:p>
        </p:txBody>
      </p:sp>
      <p:grpSp>
        <p:nvGrpSpPr>
          <p:cNvPr id="34" name="Group 54"/>
          <p:cNvGrpSpPr>
            <a:grpSpLocks/>
          </p:cNvGrpSpPr>
          <p:nvPr/>
        </p:nvGrpSpPr>
        <p:grpSpPr bwMode="auto">
          <a:xfrm>
            <a:off x="6208222" y="2021068"/>
            <a:ext cx="2348128" cy="1672614"/>
            <a:chOff x="2125" y="1712"/>
            <a:chExt cx="1715" cy="732"/>
          </a:xfrm>
          <a:solidFill>
            <a:schemeClr val="accent5"/>
          </a:solidFill>
        </p:grpSpPr>
        <p:sp>
          <p:nvSpPr>
            <p:cNvPr id="35" name="Rectangle 49"/>
            <p:cNvSpPr>
              <a:spLocks noChangeArrowheads="1"/>
            </p:cNvSpPr>
            <p:nvPr/>
          </p:nvSpPr>
          <p:spPr bwMode="auto">
            <a:xfrm>
              <a:off x="2125" y="1712"/>
              <a:ext cx="1715" cy="732"/>
            </a:xfrm>
            <a:prstGeom prst="rect">
              <a:avLst/>
            </a:prstGeom>
            <a:grp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 dirty="0">
                <a:latin typeface="Raleway"/>
              </a:endParaRPr>
            </a:p>
          </p:txBody>
        </p:sp>
        <p:sp>
          <p:nvSpPr>
            <p:cNvPr id="36" name="Rectangle 50"/>
            <p:cNvSpPr>
              <a:spLocks noChangeArrowheads="1"/>
            </p:cNvSpPr>
            <p:nvPr/>
          </p:nvSpPr>
          <p:spPr bwMode="auto">
            <a:xfrm flipV="1">
              <a:off x="2166" y="1740"/>
              <a:ext cx="1633" cy="350"/>
            </a:xfrm>
            <a:prstGeom prst="rect">
              <a:avLst/>
            </a:prstGeom>
            <a:grp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 dirty="0">
                <a:latin typeface="Raleway"/>
              </a:endParaRPr>
            </a:p>
          </p:txBody>
        </p:sp>
      </p:grpSp>
      <p:sp>
        <p:nvSpPr>
          <p:cNvPr id="38" name="Rectangle 52"/>
          <p:cNvSpPr>
            <a:spLocks noChangeArrowheads="1"/>
          </p:cNvSpPr>
          <p:nvPr/>
        </p:nvSpPr>
        <p:spPr bwMode="auto">
          <a:xfrm>
            <a:off x="6208222" y="3561408"/>
            <a:ext cx="2352086" cy="871221"/>
          </a:xfrm>
          <a:prstGeom prst="rect">
            <a:avLst/>
          </a:prstGeom>
          <a:solidFill>
            <a:schemeClr val="accent2"/>
          </a:solidFill>
          <a:ln w="9525">
            <a:solidFill>
              <a:schemeClr val="bg1"/>
            </a:solidFill>
            <a:miter lim="800000"/>
            <a:headEnd/>
            <a:tailEnd/>
          </a:ln>
          <a:effectLst/>
          <a:extLst/>
        </p:spPr>
        <p:txBody>
          <a:bodyPr wrap="none" anchor="ctr"/>
          <a:lstStyle/>
          <a:p>
            <a:endParaRPr lang="nl" dirty="0">
              <a:latin typeface="Raleway"/>
            </a:endParaRPr>
          </a:p>
        </p:txBody>
      </p:sp>
      <p:sp>
        <p:nvSpPr>
          <p:cNvPr id="39" name="Text Box 69"/>
          <p:cNvSpPr txBox="1">
            <a:spLocks noChangeArrowheads="1"/>
          </p:cNvSpPr>
          <p:nvPr/>
        </p:nvSpPr>
        <p:spPr bwMode="auto">
          <a:xfrm>
            <a:off x="6337809" y="3672276"/>
            <a:ext cx="2222499" cy="60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rtl="0">
              <a:lnSpc>
                <a:spcPct val="120000"/>
              </a:lnSpc>
              <a:spcBef>
                <a:spcPts val="0"/>
              </a:spcBef>
            </a:pPr>
            <a:r>
              <a:rPr lang="nl" sz="1400" b="1" i="0" u="none" baseline="0">
                <a:solidFill>
                  <a:schemeClr val="bg1"/>
                </a:solidFill>
                <a:latin typeface="Arvo" panose="02000000000000000000" pitchFamily="2" charset="0"/>
              </a:rPr>
              <a:t>2. Fast Start Bonus</a:t>
            </a:r>
          </a:p>
          <a:p>
            <a:pPr algn="l" rtl="0">
              <a:lnSpc>
                <a:spcPct val="120000"/>
              </a:lnSpc>
              <a:spcBef>
                <a:spcPts val="0"/>
              </a:spcBef>
            </a:pPr>
            <a:r>
              <a:rPr lang="nl" sz="1400" b="1" i="0" u="none" baseline="0">
                <a:solidFill>
                  <a:schemeClr val="bg1"/>
                </a:solidFill>
                <a:latin typeface="Arvo" panose="02000000000000000000" pitchFamily="2" charset="0"/>
              </a:rPr>
              <a:t>1. Bonus retailverkoop</a:t>
            </a:r>
          </a:p>
        </p:txBody>
      </p:sp>
      <p:sp>
        <p:nvSpPr>
          <p:cNvPr id="346150" name="Line 38"/>
          <p:cNvSpPr>
            <a:spLocks noChangeShapeType="1"/>
          </p:cNvSpPr>
          <p:nvPr/>
        </p:nvSpPr>
        <p:spPr bwMode="auto">
          <a:xfrm>
            <a:off x="520620" y="4430700"/>
            <a:ext cx="8169275" cy="0"/>
          </a:xfrm>
          <a:prstGeom prst="line">
            <a:avLst/>
          </a:prstGeom>
          <a:noFill/>
          <a:ln w="25400">
            <a:solidFill>
              <a:srgbClr val="91919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 dirty="0">
              <a:latin typeface="Raleway"/>
            </a:endParaRPr>
          </a:p>
        </p:txBody>
      </p:sp>
      <p:sp>
        <p:nvSpPr>
          <p:cNvPr id="2" name="Slide Number Placeholder 1"/>
          <p:cNvSpPr>
            <a:spLocks noGrp="1"/>
          </p:cNvSpPr>
          <p:nvPr>
            <p:ph type="sldNum" sz="quarter" idx="12"/>
          </p:nvPr>
        </p:nvSpPr>
        <p:spPr/>
        <p:txBody>
          <a:bodyPr/>
          <a:lstStyle/>
          <a:p>
            <a:pPr algn="r" rtl="0"/>
            <a:fld id="{2675D372-C998-EB46-8612-7A986FA468DD}" type="slidenum">
              <a:rPr/>
              <a:t>46</a:t>
            </a:fld>
            <a:endParaRPr lang="nl"/>
          </a:p>
        </p:txBody>
      </p:sp>
      <p:sp>
        <p:nvSpPr>
          <p:cNvPr id="31" name="Text Box 70"/>
          <p:cNvSpPr txBox="1">
            <a:spLocks noChangeArrowheads="1"/>
          </p:cNvSpPr>
          <p:nvPr/>
        </p:nvSpPr>
        <p:spPr bwMode="auto">
          <a:xfrm>
            <a:off x="6337808" y="2189873"/>
            <a:ext cx="2214152"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rtl="0">
              <a:spcBef>
                <a:spcPct val="50000"/>
              </a:spcBef>
            </a:pPr>
            <a:r>
              <a:rPr lang="nl" sz="1400" b="1" i="0" u="none" baseline="0">
                <a:solidFill>
                  <a:schemeClr val="bg1"/>
                </a:solidFill>
                <a:latin typeface="Arvo" panose="02000000000000000000" pitchFamily="2" charset="0"/>
              </a:rPr>
              <a:t>5. Ontwikkelingsbonus  </a:t>
            </a:r>
          </a:p>
          <a:p>
            <a:pPr algn="l" rtl="0">
              <a:spcBef>
                <a:spcPct val="50000"/>
              </a:spcBef>
            </a:pPr>
            <a:r>
              <a:rPr lang="nl" sz="1400" b="1" i="0" u="none" baseline="0">
                <a:solidFill>
                  <a:schemeClr val="bg1"/>
                </a:solidFill>
                <a:latin typeface="Arvo" panose="02000000000000000000" pitchFamily="2" charset="0"/>
              </a:rPr>
              <a:t>4. Unilevelbonus</a:t>
            </a:r>
          </a:p>
          <a:p>
            <a:pPr marL="182563" indent="-182563" algn="l" rtl="0">
              <a:spcBef>
                <a:spcPct val="50000"/>
              </a:spcBef>
            </a:pPr>
            <a:r>
              <a:rPr lang="nl" sz="1400" b="1" i="0" u="none" baseline="0">
                <a:solidFill>
                  <a:schemeClr val="bg1"/>
                </a:solidFill>
                <a:latin typeface="Arvo" panose="02000000000000000000" pitchFamily="2" charset="0"/>
              </a:rPr>
              <a:t>3. Advancement Bonus </a:t>
            </a:r>
          </a:p>
        </p:txBody>
      </p:sp>
      <p:grpSp>
        <p:nvGrpSpPr>
          <p:cNvPr id="37" name="Group 54"/>
          <p:cNvGrpSpPr>
            <a:grpSpLocks/>
          </p:cNvGrpSpPr>
          <p:nvPr/>
        </p:nvGrpSpPr>
        <p:grpSpPr bwMode="auto">
          <a:xfrm>
            <a:off x="760938" y="2542802"/>
            <a:ext cx="2231415" cy="1022592"/>
            <a:chOff x="2125" y="1712"/>
            <a:chExt cx="1715" cy="732"/>
          </a:xfrm>
          <a:solidFill>
            <a:schemeClr val="accent5"/>
          </a:solidFill>
        </p:grpSpPr>
        <p:sp>
          <p:nvSpPr>
            <p:cNvPr id="40" name="Rectangle 49"/>
            <p:cNvSpPr>
              <a:spLocks noChangeArrowheads="1"/>
            </p:cNvSpPr>
            <p:nvPr/>
          </p:nvSpPr>
          <p:spPr bwMode="auto">
            <a:xfrm>
              <a:off x="2125" y="1712"/>
              <a:ext cx="1715" cy="732"/>
            </a:xfrm>
            <a:prstGeom prst="rect">
              <a:avLst/>
            </a:prstGeom>
            <a:grp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 dirty="0">
                <a:latin typeface="Raleway"/>
              </a:endParaRPr>
            </a:p>
          </p:txBody>
        </p:sp>
        <p:sp>
          <p:nvSpPr>
            <p:cNvPr id="41" name="Rectangle 50"/>
            <p:cNvSpPr>
              <a:spLocks noChangeArrowheads="1"/>
            </p:cNvSpPr>
            <p:nvPr/>
          </p:nvSpPr>
          <p:spPr bwMode="auto">
            <a:xfrm flipV="1">
              <a:off x="2166" y="1740"/>
              <a:ext cx="1633" cy="350"/>
            </a:xfrm>
            <a:prstGeom prst="rect">
              <a:avLst/>
            </a:prstGeom>
            <a:grp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 dirty="0">
                <a:latin typeface="Raleway"/>
              </a:endParaRPr>
            </a:p>
          </p:txBody>
        </p:sp>
      </p:grpSp>
      <p:sp>
        <p:nvSpPr>
          <p:cNvPr id="3" name="Rectangle 2"/>
          <p:cNvSpPr/>
          <p:nvPr/>
        </p:nvSpPr>
        <p:spPr>
          <a:xfrm>
            <a:off x="899346" y="2694672"/>
            <a:ext cx="2060048" cy="846386"/>
          </a:xfrm>
          <a:prstGeom prst="rect">
            <a:avLst/>
          </a:prstGeom>
        </p:spPr>
        <p:txBody>
          <a:bodyPr wrap="square">
            <a:spAutoFit/>
          </a:bodyPr>
          <a:lstStyle/>
          <a:p>
            <a:pPr algn="l" rtl="0">
              <a:spcBef>
                <a:spcPct val="50000"/>
              </a:spcBef>
            </a:pPr>
            <a:r>
              <a:rPr lang="nl" sz="1400" b="1" i="0" u="none" baseline="0">
                <a:solidFill>
                  <a:schemeClr val="bg1"/>
                </a:solidFill>
                <a:latin typeface="Arvo" panose="02000000000000000000" pitchFamily="2" charset="0"/>
              </a:rPr>
              <a:t>4. Unilevelbonus</a:t>
            </a:r>
          </a:p>
          <a:p>
            <a:pPr marL="182563" indent="-182563" algn="l" rtl="0">
              <a:spcBef>
                <a:spcPct val="50000"/>
              </a:spcBef>
            </a:pPr>
            <a:r>
              <a:rPr lang="nl" sz="1400" b="1" i="0" u="none" baseline="0">
                <a:solidFill>
                  <a:schemeClr val="bg1"/>
                </a:solidFill>
                <a:latin typeface="Arvo" panose="02000000000000000000" pitchFamily="2" charset="0"/>
              </a:rPr>
              <a:t>3. Advancement Bonus </a:t>
            </a:r>
          </a:p>
        </p:txBody>
      </p:sp>
    </p:spTree>
    <p:extLst>
      <p:ext uri="{BB962C8B-B14F-4D97-AF65-F5344CB8AC3E}">
        <p14:creationId xmlns:p14="http://schemas.microsoft.com/office/powerpoint/2010/main" val="8170570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6182"/>
                                        </p:tgtEl>
                                        <p:attrNameLst>
                                          <p:attrName>style.visibility</p:attrName>
                                        </p:attrNameLst>
                                      </p:cBhvr>
                                      <p:to>
                                        <p:strVal val="visible"/>
                                      </p:to>
                                    </p:set>
                                    <p:animEffect transition="in" filter="fade">
                                      <p:cBhvr>
                                        <p:cTn id="7" dur="1000"/>
                                        <p:tgtEl>
                                          <p:spTgt spid="346182"/>
                                        </p:tgtEl>
                                      </p:cBhvr>
                                    </p:animEffect>
                                    <p:anim calcmode="lin" valueType="num">
                                      <p:cBhvr>
                                        <p:cTn id="8" dur="1000" fill="hold"/>
                                        <p:tgtEl>
                                          <p:spTgt spid="346182"/>
                                        </p:tgtEl>
                                        <p:attrNameLst>
                                          <p:attrName>ppt_x</p:attrName>
                                        </p:attrNameLst>
                                      </p:cBhvr>
                                      <p:tavLst>
                                        <p:tav tm="0">
                                          <p:val>
                                            <p:strVal val="#ppt_x"/>
                                          </p:val>
                                        </p:tav>
                                        <p:tav tm="100000">
                                          <p:val>
                                            <p:strVal val="#ppt_x"/>
                                          </p:val>
                                        </p:tav>
                                      </p:tavLst>
                                    </p:anim>
                                    <p:anim calcmode="lin" valueType="num">
                                      <p:cBhvr>
                                        <p:cTn id="9" dur="1000" fill="hold"/>
                                        <p:tgtEl>
                                          <p:spTgt spid="34618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46166"/>
                                        </p:tgtEl>
                                        <p:attrNameLst>
                                          <p:attrName>style.visibility</p:attrName>
                                        </p:attrNameLst>
                                      </p:cBhvr>
                                      <p:to>
                                        <p:strVal val="visible"/>
                                      </p:to>
                                    </p:set>
                                    <p:animEffect transition="in" filter="fade">
                                      <p:cBhvr>
                                        <p:cTn id="12" dur="1000"/>
                                        <p:tgtEl>
                                          <p:spTgt spid="346166"/>
                                        </p:tgtEl>
                                      </p:cBhvr>
                                    </p:animEffect>
                                    <p:anim calcmode="lin" valueType="num">
                                      <p:cBhvr>
                                        <p:cTn id="13" dur="1000" fill="hold"/>
                                        <p:tgtEl>
                                          <p:spTgt spid="346166"/>
                                        </p:tgtEl>
                                        <p:attrNameLst>
                                          <p:attrName>ppt_x</p:attrName>
                                        </p:attrNameLst>
                                      </p:cBhvr>
                                      <p:tavLst>
                                        <p:tav tm="0">
                                          <p:val>
                                            <p:strVal val="#ppt_x"/>
                                          </p:val>
                                        </p:tav>
                                        <p:tav tm="100000">
                                          <p:val>
                                            <p:strVal val="#ppt_x"/>
                                          </p:val>
                                        </p:tav>
                                      </p:tavLst>
                                    </p:anim>
                                    <p:anim calcmode="lin" valueType="num">
                                      <p:cBhvr>
                                        <p:cTn id="14" dur="1000" fill="hold"/>
                                        <p:tgtEl>
                                          <p:spTgt spid="34616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1000"/>
                                        <p:tgtEl>
                                          <p:spTgt spid="34"/>
                                        </p:tgtEl>
                                      </p:cBhvr>
                                    </p:animEffect>
                                    <p:anim calcmode="lin" valueType="num">
                                      <p:cBhvr>
                                        <p:cTn id="23" dur="1000" fill="hold"/>
                                        <p:tgtEl>
                                          <p:spTgt spid="34"/>
                                        </p:tgtEl>
                                        <p:attrNameLst>
                                          <p:attrName>ppt_x</p:attrName>
                                        </p:attrNameLst>
                                      </p:cBhvr>
                                      <p:tavLst>
                                        <p:tav tm="0">
                                          <p:val>
                                            <p:strVal val="#ppt_x"/>
                                          </p:val>
                                        </p:tav>
                                        <p:tav tm="100000">
                                          <p:val>
                                            <p:strVal val="#ppt_x"/>
                                          </p:val>
                                        </p:tav>
                                      </p:tavLst>
                                    </p:anim>
                                    <p:anim calcmode="lin" valueType="num">
                                      <p:cBhvr>
                                        <p:cTn id="2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46183"/>
                                        </p:tgtEl>
                                        <p:attrNameLst>
                                          <p:attrName>style.visibility</p:attrName>
                                        </p:attrNameLst>
                                      </p:cBhvr>
                                      <p:to>
                                        <p:strVal val="visible"/>
                                      </p:to>
                                    </p:set>
                                    <p:anim calcmode="lin" valueType="num">
                                      <p:cBhvr>
                                        <p:cTn id="29" dur="500" fill="hold"/>
                                        <p:tgtEl>
                                          <p:spTgt spid="346183"/>
                                        </p:tgtEl>
                                        <p:attrNameLst>
                                          <p:attrName>ppt_w</p:attrName>
                                        </p:attrNameLst>
                                      </p:cBhvr>
                                      <p:tavLst>
                                        <p:tav tm="0">
                                          <p:val>
                                            <p:fltVal val="0"/>
                                          </p:val>
                                        </p:tav>
                                        <p:tav tm="100000">
                                          <p:val>
                                            <p:strVal val="#ppt_w"/>
                                          </p:val>
                                        </p:tav>
                                      </p:tavLst>
                                    </p:anim>
                                    <p:anim calcmode="lin" valueType="num">
                                      <p:cBhvr>
                                        <p:cTn id="30" dur="500" fill="hold"/>
                                        <p:tgtEl>
                                          <p:spTgt spid="346183"/>
                                        </p:tgtEl>
                                        <p:attrNameLst>
                                          <p:attrName>ppt_h</p:attrName>
                                        </p:attrNameLst>
                                      </p:cBhvr>
                                      <p:tavLst>
                                        <p:tav tm="0">
                                          <p:val>
                                            <p:fltVal val="0"/>
                                          </p:val>
                                        </p:tav>
                                        <p:tav tm="100000">
                                          <p:val>
                                            <p:strVal val="#ppt_h"/>
                                          </p:val>
                                        </p:tav>
                                      </p:tavLst>
                                    </p:anim>
                                    <p:animEffect transition="in" filter="fade">
                                      <p:cBhvr>
                                        <p:cTn id="31" dur="500"/>
                                        <p:tgtEl>
                                          <p:spTgt spid="346183"/>
                                        </p:tgtEl>
                                      </p:cBhvr>
                                    </p:animEffect>
                                  </p:childTnLst>
                                </p:cTn>
                              </p:par>
                              <p:par>
                                <p:cTn id="32" presetID="53" presetClass="entr" presetSubtype="16" fill="hold" nodeType="withEffect">
                                  <p:stCondLst>
                                    <p:cond delay="0"/>
                                  </p:stCondLst>
                                  <p:childTnLst>
                                    <p:set>
                                      <p:cBhvr>
                                        <p:cTn id="33" dur="1" fill="hold">
                                          <p:stCondLst>
                                            <p:cond delay="0"/>
                                          </p:stCondLst>
                                        </p:cTn>
                                        <p:tgtEl>
                                          <p:spTgt spid="346168"/>
                                        </p:tgtEl>
                                        <p:attrNameLst>
                                          <p:attrName>style.visibility</p:attrName>
                                        </p:attrNameLst>
                                      </p:cBhvr>
                                      <p:to>
                                        <p:strVal val="visible"/>
                                      </p:to>
                                    </p:set>
                                    <p:anim calcmode="lin" valueType="num">
                                      <p:cBhvr>
                                        <p:cTn id="34" dur="500" fill="hold"/>
                                        <p:tgtEl>
                                          <p:spTgt spid="346168"/>
                                        </p:tgtEl>
                                        <p:attrNameLst>
                                          <p:attrName>ppt_w</p:attrName>
                                        </p:attrNameLst>
                                      </p:cBhvr>
                                      <p:tavLst>
                                        <p:tav tm="0">
                                          <p:val>
                                            <p:fltVal val="0"/>
                                          </p:val>
                                        </p:tav>
                                        <p:tav tm="100000">
                                          <p:val>
                                            <p:strVal val="#ppt_w"/>
                                          </p:val>
                                        </p:tav>
                                      </p:tavLst>
                                    </p:anim>
                                    <p:anim calcmode="lin" valueType="num">
                                      <p:cBhvr>
                                        <p:cTn id="35" dur="500" fill="hold"/>
                                        <p:tgtEl>
                                          <p:spTgt spid="346168"/>
                                        </p:tgtEl>
                                        <p:attrNameLst>
                                          <p:attrName>ppt_h</p:attrName>
                                        </p:attrNameLst>
                                      </p:cBhvr>
                                      <p:tavLst>
                                        <p:tav tm="0">
                                          <p:val>
                                            <p:fltVal val="0"/>
                                          </p:val>
                                        </p:tav>
                                        <p:tav tm="100000">
                                          <p:val>
                                            <p:strVal val="#ppt_h"/>
                                          </p:val>
                                        </p:tav>
                                      </p:tavLst>
                                    </p:anim>
                                    <p:animEffect transition="in" filter="fade">
                                      <p:cBhvr>
                                        <p:cTn id="36" dur="500"/>
                                        <p:tgtEl>
                                          <p:spTgt spid="346168"/>
                                        </p:tgtEl>
                                      </p:cBhvr>
                                    </p:animEffect>
                                  </p:childTnLst>
                                </p:cTn>
                              </p:par>
                              <p:par>
                                <p:cTn id="37" presetID="42"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1000"/>
                                        <p:tgtEl>
                                          <p:spTgt spid="37"/>
                                        </p:tgtEl>
                                      </p:cBhvr>
                                    </p:animEffect>
                                    <p:anim calcmode="lin" valueType="num">
                                      <p:cBhvr>
                                        <p:cTn id="40" dur="1000" fill="hold"/>
                                        <p:tgtEl>
                                          <p:spTgt spid="37"/>
                                        </p:tgtEl>
                                        <p:attrNameLst>
                                          <p:attrName>ppt_x</p:attrName>
                                        </p:attrNameLst>
                                      </p:cBhvr>
                                      <p:tavLst>
                                        <p:tav tm="0">
                                          <p:val>
                                            <p:strVal val="#ppt_x"/>
                                          </p:val>
                                        </p:tav>
                                        <p:tav tm="100000">
                                          <p:val>
                                            <p:strVal val="#ppt_x"/>
                                          </p:val>
                                        </p:tav>
                                      </p:tavLst>
                                    </p:anim>
                                    <p:anim calcmode="lin" valueType="num">
                                      <p:cBhvr>
                                        <p:cTn id="4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82" grpId="0"/>
      <p:bldP spid="346183" grpId="0"/>
      <p:bldP spid="3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6"/>
          <p:cNvGraphicFramePr>
            <a:graphicFrameLocks/>
          </p:cNvGraphicFramePr>
          <p:nvPr>
            <p:extLst>
              <p:ext uri="{D42A27DB-BD31-4B8C-83A1-F6EECF244321}">
                <p14:modId xmlns:p14="http://schemas.microsoft.com/office/powerpoint/2010/main" val="2930171631"/>
              </p:ext>
            </p:extLst>
          </p:nvPr>
        </p:nvGraphicFramePr>
        <p:xfrm>
          <a:off x="2" y="2"/>
          <a:ext cx="9143998" cy="5148525"/>
        </p:xfrm>
        <a:graphic>
          <a:graphicData uri="http://schemas.openxmlformats.org/drawingml/2006/table">
            <a:tbl>
              <a:tblPr firstRow="1" firstCol="1" bandRow="1">
                <a:tableStyleId>{5C22544A-7EE6-4342-B048-85BDC9FD1C3A}</a:tableStyleId>
              </a:tblPr>
              <a:tblGrid>
                <a:gridCol w="1407693">
                  <a:extLst>
                    <a:ext uri="{9D8B030D-6E8A-4147-A177-3AD203B41FA5}">
                      <a16:colId xmlns="" xmlns:a16="http://schemas.microsoft.com/office/drawing/2014/main" val="20000"/>
                    </a:ext>
                  </a:extLst>
                </a:gridCol>
                <a:gridCol w="1425940">
                  <a:extLst>
                    <a:ext uri="{9D8B030D-6E8A-4147-A177-3AD203B41FA5}">
                      <a16:colId xmlns="" xmlns:a16="http://schemas.microsoft.com/office/drawing/2014/main" val="20001"/>
                    </a:ext>
                  </a:extLst>
                </a:gridCol>
                <a:gridCol w="763807">
                  <a:extLst>
                    <a:ext uri="{9D8B030D-6E8A-4147-A177-3AD203B41FA5}">
                      <a16:colId xmlns="" xmlns:a16="http://schemas.microsoft.com/office/drawing/2014/main" val="20002"/>
                    </a:ext>
                  </a:extLst>
                </a:gridCol>
                <a:gridCol w="1540042">
                  <a:extLst>
                    <a:ext uri="{9D8B030D-6E8A-4147-A177-3AD203B41FA5}">
                      <a16:colId xmlns="" xmlns:a16="http://schemas.microsoft.com/office/drawing/2014/main" val="20003"/>
                    </a:ext>
                  </a:extLst>
                </a:gridCol>
                <a:gridCol w="1130969">
                  <a:extLst>
                    <a:ext uri="{9D8B030D-6E8A-4147-A177-3AD203B41FA5}">
                      <a16:colId xmlns="" xmlns:a16="http://schemas.microsoft.com/office/drawing/2014/main" val="20004"/>
                    </a:ext>
                  </a:extLst>
                </a:gridCol>
                <a:gridCol w="866273">
                  <a:extLst>
                    <a:ext uri="{9D8B030D-6E8A-4147-A177-3AD203B41FA5}">
                      <a16:colId xmlns="" xmlns:a16="http://schemas.microsoft.com/office/drawing/2014/main" val="20005"/>
                    </a:ext>
                  </a:extLst>
                </a:gridCol>
                <a:gridCol w="974558">
                  <a:extLst>
                    <a:ext uri="{9D8B030D-6E8A-4147-A177-3AD203B41FA5}">
                      <a16:colId xmlns="" xmlns:a16="http://schemas.microsoft.com/office/drawing/2014/main" val="20006"/>
                    </a:ext>
                  </a:extLst>
                </a:gridCol>
                <a:gridCol w="1034716">
                  <a:extLst>
                    <a:ext uri="{9D8B030D-6E8A-4147-A177-3AD203B41FA5}">
                      <a16:colId xmlns="" xmlns:a16="http://schemas.microsoft.com/office/drawing/2014/main" val="20007"/>
                    </a:ext>
                  </a:extLst>
                </a:gridCol>
              </a:tblGrid>
              <a:tr h="1074704">
                <a:tc>
                  <a:txBody>
                    <a:bodyPr/>
                    <a:lstStyle/>
                    <a:p>
                      <a:pPr algn="ctr" rtl="0"/>
                      <a:endParaRPr lang="nl" sz="1400" b="1" i="0" spc="200" baseline="0" dirty="0">
                        <a:solidFill>
                          <a:srgbClr val="F8F8F2"/>
                        </a:solidFill>
                        <a:latin typeface="Lato" charset="0"/>
                        <a:ea typeface="Lato" charset="0"/>
                        <a:cs typeface="Lato" charset="0"/>
                      </a:endParaRPr>
                    </a:p>
                  </a:txBody>
                  <a:tcPr marL="68580" marR="68580" anchor="ctr">
                    <a:solidFill>
                      <a:srgbClr val="4AAAA5"/>
                    </a:solidFill>
                  </a:tcPr>
                </a:tc>
                <a:tc>
                  <a:txBody>
                    <a:bodyPr/>
                    <a:lstStyle/>
                    <a:p>
                      <a:pPr algn="ctr" rtl="0"/>
                      <a:r>
                        <a:rPr lang="nl" sz="1200" b="1" i="0" u="none" spc="200" baseline="0" dirty="0">
                          <a:latin typeface="Raleway"/>
                          <a:ea typeface="Lato" charset="0"/>
                          <a:cs typeface="Lato" charset="0"/>
                        </a:rPr>
                        <a:t>RETAILBONUS</a:t>
                      </a:r>
                    </a:p>
                  </a:txBody>
                  <a:tcPr marL="68580" marR="68580" anchor="ctr">
                    <a:solidFill>
                      <a:srgbClr val="4AAAA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 sz="1200" b="1" i="0" u="none" kern="1200" spc="200" baseline="0" dirty="0">
                          <a:solidFill>
                            <a:schemeClr val="lt1"/>
                          </a:solidFill>
                          <a:latin typeface="Raleway"/>
                          <a:ea typeface="Lato" charset="0"/>
                          <a:cs typeface="Lato" charset="0"/>
                        </a:rPr>
                        <a:t>FAST START</a:t>
                      </a:r>
                    </a:p>
                  </a:txBody>
                  <a:tcPr marL="68580" marR="68580" anchor="ctr">
                    <a:solidFill>
                      <a:srgbClr val="4AAAA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 sz="1200" b="1" i="0" u="none" kern="1200" spc="200" baseline="0" dirty="0">
                          <a:solidFill>
                            <a:schemeClr val="lt1"/>
                          </a:solidFill>
                          <a:latin typeface="Raleway"/>
                          <a:ea typeface="Lato" charset="0"/>
                          <a:cs typeface="Lato" charset="0"/>
                        </a:rPr>
                        <a:t>ADVANCEMENT BONUS</a:t>
                      </a:r>
                    </a:p>
                  </a:txBody>
                  <a:tcPr marL="68580" marR="68580" anchor="ctr">
                    <a:solidFill>
                      <a:srgbClr val="4AAAA5"/>
                    </a:solidFill>
                  </a:tcPr>
                </a:tc>
                <a:tc>
                  <a:txBody>
                    <a:bodyPr/>
                    <a:lstStyle/>
                    <a:p>
                      <a:pPr algn="ctr" rtl="0"/>
                      <a:r>
                        <a:rPr lang="nl" sz="1200" b="1" i="0" u="none" spc="200" baseline="0" dirty="0">
                          <a:latin typeface="Raleway"/>
                          <a:ea typeface="Lato" charset="0"/>
                          <a:cs typeface="Lato" charset="0"/>
                        </a:rPr>
                        <a:t>UNILEVEL</a:t>
                      </a:r>
                    </a:p>
                  </a:txBody>
                  <a:tcPr marL="68580" marR="68580" anchor="ctr">
                    <a:solidFill>
                      <a:srgbClr val="4AAAA5"/>
                    </a:solidFill>
                  </a:tcPr>
                </a:tc>
                <a:tc>
                  <a:txBody>
                    <a:bodyPr/>
                    <a:lstStyle/>
                    <a:p>
                      <a:pPr algn="ctr" rtl="0"/>
                      <a:r>
                        <a:rPr lang="nl" sz="1200" b="1" i="0" u="none" spc="200" baseline="0" dirty="0">
                          <a:latin typeface="Raleway"/>
                          <a:ea typeface="Lato" charset="0"/>
                          <a:cs typeface="Lato" charset="0"/>
                        </a:rPr>
                        <a:t>DEV BONUS</a:t>
                      </a:r>
                    </a:p>
                  </a:txBody>
                  <a:tcPr marL="68580" marR="68580" anchor="ctr">
                    <a:solidFill>
                      <a:srgbClr val="4AAAA5"/>
                    </a:solidFill>
                  </a:tcPr>
                </a:tc>
                <a:tc>
                  <a:txBody>
                    <a:bodyPr/>
                    <a:lstStyle/>
                    <a:p>
                      <a:pPr algn="ctr" rtl="0"/>
                      <a:r>
                        <a:rPr lang="nl" sz="1200" b="1" i="0" u="none" spc="200" baseline="0" dirty="0">
                          <a:latin typeface="Raleway"/>
                          <a:ea typeface="Lato" charset="0"/>
                          <a:cs typeface="Lato" charset="0"/>
                        </a:rPr>
                        <a:t>CHEQUE MATCH</a:t>
                      </a:r>
                    </a:p>
                  </a:txBody>
                  <a:tcPr marL="68580" marR="68580" anchor="ctr">
                    <a:solidFill>
                      <a:srgbClr val="4AAAA5"/>
                    </a:solidFill>
                  </a:tcPr>
                </a:tc>
                <a:tc>
                  <a:txBody>
                    <a:bodyPr/>
                    <a:lstStyle/>
                    <a:p>
                      <a:pPr algn="ctr" rtl="0"/>
                      <a:r>
                        <a:rPr lang="nl" sz="1200" b="1" i="0" u="none" spc="200" baseline="0" dirty="0">
                          <a:latin typeface="Raleway"/>
                          <a:ea typeface="Lato" charset="0"/>
                          <a:cs typeface="Lato" charset="0"/>
                        </a:rPr>
                        <a:t>INFINITY</a:t>
                      </a:r>
                    </a:p>
                  </a:txBody>
                  <a:tcPr marL="68580" marR="68580" anchor="ctr">
                    <a:solidFill>
                      <a:srgbClr val="4AAAA5"/>
                    </a:solidFill>
                  </a:tcPr>
                </a:tc>
                <a:extLst>
                  <a:ext uri="{0D108BD9-81ED-4DB2-BD59-A6C34878D82A}">
                    <a16:rowId xmlns="" xmlns:a16="http://schemas.microsoft.com/office/drawing/2014/main" val="10000"/>
                  </a:ext>
                </a:extLst>
              </a:tr>
              <a:tr h="576607">
                <a:tc>
                  <a:txBody>
                    <a:bodyPr/>
                    <a:lstStyle/>
                    <a:p>
                      <a:pPr algn="ctr" rtl="0"/>
                      <a:r>
                        <a:rPr lang="nl" sz="1600" b="1" i="0" u="none" spc="200" baseline="0" dirty="0">
                          <a:solidFill>
                            <a:srgbClr val="F8F8F2"/>
                          </a:solidFill>
                          <a:latin typeface="Raleway ExtraBold"/>
                          <a:ea typeface="Lato" charset="0"/>
                          <a:cs typeface="Lato" charset="0"/>
                        </a:rPr>
                        <a:t>SUNRIDER</a:t>
                      </a:r>
                    </a:p>
                  </a:txBody>
                  <a:tcPr marL="68580" marR="68580" anchor="ctr">
                    <a:solidFill>
                      <a:srgbClr val="4AAAA5"/>
                    </a:solidFill>
                  </a:tcPr>
                </a:tc>
                <a:tc>
                  <a:txBody>
                    <a:bodyPr/>
                    <a:lstStyle/>
                    <a:p>
                      <a:pPr marL="0" algn="ctr" defTabSz="914400" rtl="0" eaLnBrk="1" latinLnBrk="0" hangingPunct="1"/>
                      <a:r>
                        <a:rPr lang="nl" sz="2000" b="1" i="0" u="none" kern="1200" baseline="0">
                          <a:solidFill>
                            <a:srgbClr val="F8F8F2"/>
                          </a:solidFill>
                          <a:effectLst>
                            <a:outerShdw blurRad="50800" dist="38100" dir="2700000" algn="tl" rotWithShape="0">
                              <a:prstClr val="black">
                                <a:alpha val="40000"/>
                              </a:prstClr>
                            </a:outerShdw>
                          </a:effectLst>
                          <a:latin typeface="Raleway ExtraBold"/>
                          <a:ea typeface="Lato" charset="0"/>
                          <a:cs typeface="Lato" charset="0"/>
                        </a:rPr>
                        <a:t>€</a:t>
                      </a:r>
                    </a:p>
                  </a:txBody>
                  <a:tcPr marL="68580" marR="68580" anchor="ctr">
                    <a:solidFill>
                      <a:srgbClr val="FF0000">
                        <a:alpha val="50000"/>
                      </a:srgbClr>
                    </a:solidFill>
                  </a:tcPr>
                </a:tc>
                <a:tc>
                  <a:txBody>
                    <a:bodyPr/>
                    <a:lstStyle/>
                    <a:p>
                      <a:pPr marL="0" algn="ctr" defTabSz="914400" rtl="0" eaLnBrk="1" latinLnBrk="0" hangingPunct="1"/>
                      <a:r>
                        <a:rPr lang="nl" sz="2000" b="1" i="0" u="none" kern="1200" baseline="0">
                          <a:solidFill>
                            <a:srgbClr val="F8F8F2"/>
                          </a:solidFill>
                          <a:effectLst>
                            <a:outerShdw blurRad="50800" dist="38100" dir="2700000" algn="tl" rotWithShape="0">
                              <a:prstClr val="black">
                                <a:alpha val="40000"/>
                              </a:prstClr>
                            </a:outerShdw>
                          </a:effectLst>
                          <a:latin typeface="Raleway ExtraBold"/>
                          <a:ea typeface="Lato" charset="0"/>
                          <a:cs typeface="Lato" charset="0"/>
                        </a:rPr>
                        <a:t>€</a:t>
                      </a:r>
                    </a:p>
                  </a:txBody>
                  <a:tcPr marL="68580" marR="68580" anchor="ctr">
                    <a:solidFill>
                      <a:srgbClr val="FF0000">
                        <a:alpha val="50000"/>
                      </a:srgbClr>
                    </a:solidFill>
                  </a:tcPr>
                </a:tc>
                <a:tc>
                  <a:txBody>
                    <a:bodyPr/>
                    <a:lstStyle/>
                    <a:p>
                      <a:pPr marL="0" algn="ctr" defTabSz="914400" rtl="0" eaLnBrk="1" latinLnBrk="0" hangingPunct="1"/>
                      <a:r>
                        <a:rPr lang="nl" sz="2000" b="1" i="0" u="none" kern="1200" baseline="0">
                          <a:solidFill>
                            <a:srgbClr val="F8F8F2"/>
                          </a:solidFill>
                          <a:effectLst>
                            <a:outerShdw blurRad="50800" dist="38100" dir="2700000" algn="tl" rotWithShape="0">
                              <a:prstClr val="black">
                                <a:alpha val="40000"/>
                              </a:prstClr>
                            </a:outerShdw>
                          </a:effectLst>
                          <a:latin typeface="Raleway ExtraBold"/>
                          <a:ea typeface="Lato" charset="0"/>
                          <a:cs typeface="Lato" charset="0"/>
                        </a:rPr>
                        <a:t>€</a:t>
                      </a:r>
                    </a:p>
                  </a:txBody>
                  <a:tcPr marL="68580" marR="68580" anchor="ctr">
                    <a:solidFill>
                      <a:srgbClr val="FF0000">
                        <a:alpha val="50000"/>
                      </a:srgbClr>
                    </a:solidFill>
                  </a:tcPr>
                </a:tc>
                <a:tc>
                  <a:txBody>
                    <a:bodyPr/>
                    <a:lstStyle/>
                    <a:p>
                      <a:pPr marL="0" algn="ctr" defTabSz="914400" rtl="0" eaLnBrk="1" latinLnBrk="0" hangingPunct="1"/>
                      <a:r>
                        <a:rPr lang="nl" sz="2000" b="1" i="0" u="none" kern="1200" baseline="0">
                          <a:solidFill>
                            <a:srgbClr val="F8F8F2"/>
                          </a:solidFill>
                          <a:effectLst>
                            <a:outerShdw blurRad="50800" dist="38100" dir="2700000" algn="tl" rotWithShape="0">
                              <a:prstClr val="black">
                                <a:alpha val="40000"/>
                              </a:prstClr>
                            </a:outerShdw>
                          </a:effectLst>
                          <a:latin typeface="Raleway ExtraBold"/>
                          <a:ea typeface="Lato" charset="0"/>
                          <a:cs typeface="Lato" charset="0"/>
                        </a:rPr>
                        <a:t>€</a:t>
                      </a:r>
                    </a:p>
                  </a:txBody>
                  <a:tcPr marL="68580" marR="68580" anchor="ctr">
                    <a:solidFill>
                      <a:srgbClr val="FF0000">
                        <a:alpha val="50000"/>
                      </a:srgbClr>
                    </a:solidFill>
                  </a:tcPr>
                </a:tc>
                <a:tc>
                  <a:txBody>
                    <a:bodyPr/>
                    <a:lstStyle/>
                    <a:p>
                      <a:pPr marL="0" algn="ctr" defTabSz="914400" rtl="0" eaLnBrk="1" latinLnBrk="0" hangingPunct="1"/>
                      <a:r>
                        <a:rPr lang="nl" sz="2000" b="1" i="0" u="none" kern="1200" baseline="0">
                          <a:solidFill>
                            <a:srgbClr val="F8F8F2"/>
                          </a:solidFill>
                          <a:effectLst>
                            <a:outerShdw blurRad="50800" dist="38100" dir="2700000" algn="tl" rotWithShape="0">
                              <a:prstClr val="black">
                                <a:alpha val="40000"/>
                              </a:prstClr>
                            </a:outerShdw>
                          </a:effectLst>
                          <a:latin typeface="Raleway ExtraBold"/>
                          <a:ea typeface="Lato" charset="0"/>
                          <a:cs typeface="Lato" charset="0"/>
                        </a:rPr>
                        <a:t>€</a:t>
                      </a:r>
                    </a:p>
                  </a:txBody>
                  <a:tcPr marL="68580" marR="68580" anchor="ctr">
                    <a:solidFill>
                      <a:srgbClr val="FF0000">
                        <a:alpha val="50000"/>
                      </a:srgbClr>
                    </a:solidFill>
                  </a:tcPr>
                </a:tc>
                <a:tc>
                  <a:txBody>
                    <a:bodyPr/>
                    <a:lstStyle/>
                    <a:p>
                      <a:pPr marL="0" algn="ctr" defTabSz="914400" rtl="0" eaLnBrk="1" latinLnBrk="0" hangingPunct="1"/>
                      <a:r>
                        <a:rPr lang="nl" sz="2000" b="1" i="0" u="none" kern="1200" baseline="0">
                          <a:solidFill>
                            <a:srgbClr val="F8F8F2"/>
                          </a:solidFill>
                          <a:effectLst>
                            <a:outerShdw blurRad="50800" dist="38100" dir="2700000" algn="tl" rotWithShape="0">
                              <a:prstClr val="black">
                                <a:alpha val="40000"/>
                              </a:prstClr>
                            </a:outerShdw>
                          </a:effectLst>
                          <a:latin typeface="Raleway ExtraBold"/>
                          <a:ea typeface="Lato" charset="0"/>
                          <a:cs typeface="Lato" charset="0"/>
                        </a:rPr>
                        <a:t>€</a:t>
                      </a:r>
                    </a:p>
                  </a:txBody>
                  <a:tcPr marL="68580" marR="68580" anchor="ctr">
                    <a:solidFill>
                      <a:srgbClr val="FF0000">
                        <a:alpha val="50000"/>
                      </a:srgbClr>
                    </a:solidFill>
                  </a:tcPr>
                </a:tc>
                <a:tc>
                  <a:txBody>
                    <a:bodyPr/>
                    <a:lstStyle/>
                    <a:p>
                      <a:pPr marL="0" algn="ctr" defTabSz="914400" rtl="0" eaLnBrk="1" latinLnBrk="0" hangingPunct="1"/>
                      <a:r>
                        <a:rPr lang="nl" sz="2000" b="1" i="0" u="none" kern="1200" baseline="0">
                          <a:solidFill>
                            <a:srgbClr val="F8F8F2"/>
                          </a:solidFill>
                          <a:effectLst>
                            <a:outerShdw blurRad="50800" dist="38100" dir="2700000" algn="tl" rotWithShape="0">
                              <a:prstClr val="black">
                                <a:alpha val="40000"/>
                              </a:prstClr>
                            </a:outerShdw>
                          </a:effectLst>
                          <a:latin typeface="Raleway ExtraBold"/>
                          <a:ea typeface="Lato" charset="0"/>
                          <a:cs typeface="Lato" charset="0"/>
                        </a:rPr>
                        <a:t>€</a:t>
                      </a:r>
                    </a:p>
                  </a:txBody>
                  <a:tcPr marL="68580" marR="68580" anchor="ctr">
                    <a:solidFill>
                      <a:srgbClr val="FF0000">
                        <a:alpha val="50000"/>
                      </a:srgbClr>
                    </a:solidFill>
                  </a:tcPr>
                </a:tc>
                <a:extLst>
                  <a:ext uri="{0D108BD9-81ED-4DB2-BD59-A6C34878D82A}">
                    <a16:rowId xmlns="" xmlns:a16="http://schemas.microsoft.com/office/drawing/2014/main" val="10007"/>
                  </a:ext>
                </a:extLst>
              </a:tr>
              <a:tr h="576607">
                <a:tc>
                  <a:txBody>
                    <a:bodyPr/>
                    <a:lstStyle/>
                    <a:p>
                      <a:pPr algn="ctr" rtl="0"/>
                      <a:r>
                        <a:rPr lang="nl" sz="1600" b="1" i="0" u="none" spc="200" baseline="0" dirty="0">
                          <a:solidFill>
                            <a:srgbClr val="F8F8F2"/>
                          </a:solidFill>
                          <a:latin typeface="Raleway ExtraBold"/>
                          <a:ea typeface="Lato" charset="0"/>
                          <a:cs typeface="Lato" charset="0"/>
                        </a:rPr>
                        <a:t>NERIUM</a:t>
                      </a:r>
                    </a:p>
                  </a:txBody>
                  <a:tcPr marL="68580" marR="68580" anchor="ctr">
                    <a:solidFill>
                      <a:srgbClr val="4AAAA5"/>
                    </a:solidFill>
                  </a:tcPr>
                </a:tc>
                <a:tc>
                  <a:txBody>
                    <a:bodyPr/>
                    <a:lstStyle/>
                    <a:p>
                      <a:pPr marL="0" algn="ctr" defTabSz="914400" rtl="0" eaLnBrk="1" latinLnBrk="0" hangingPunct="1"/>
                      <a:r>
                        <a:rPr lang="nl" sz="2000" b="1" i="0" u="none" kern="1200" baseline="0">
                          <a:solidFill>
                            <a:srgbClr val="F8F8F2"/>
                          </a:solidFill>
                          <a:effectLst>
                            <a:outerShdw blurRad="50800" dist="38100" dir="2700000" algn="tl" rotWithShape="0">
                              <a:prstClr val="black">
                                <a:alpha val="40000"/>
                              </a:prstClr>
                            </a:outerShdw>
                          </a:effectLst>
                          <a:latin typeface="Raleway ExtraBold"/>
                          <a:ea typeface="Lato" charset="0"/>
                          <a:cs typeface="Lato" charset="0"/>
                        </a:rPr>
                        <a:t>€</a:t>
                      </a:r>
                    </a:p>
                  </a:txBody>
                  <a:tcPr marL="68580" marR="68580" anchor="ctr">
                    <a:solidFill>
                      <a:srgbClr val="4AAAA5">
                        <a:alpha val="50000"/>
                      </a:srgbClr>
                    </a:solidFill>
                  </a:tcPr>
                </a:tc>
                <a:tc>
                  <a:txBody>
                    <a:bodyPr/>
                    <a:lstStyle/>
                    <a:p>
                      <a:pPr marL="0" algn="ctr" defTabSz="914400" rtl="0" eaLnBrk="1" latinLnBrk="0" hangingPunct="1"/>
                      <a:r>
                        <a:rPr lang="nl" sz="2000" b="1" i="0" u="none" kern="1200" baseline="0">
                          <a:solidFill>
                            <a:srgbClr val="F8F8F2"/>
                          </a:solidFill>
                          <a:effectLst>
                            <a:outerShdw blurRad="50800" dist="38100" dir="2700000" algn="tl" rotWithShape="0">
                              <a:prstClr val="black">
                                <a:alpha val="40000"/>
                              </a:prstClr>
                            </a:outerShdw>
                          </a:effectLst>
                          <a:latin typeface="Raleway ExtraBold"/>
                          <a:ea typeface="Lato" charset="0"/>
                          <a:cs typeface="Lato" charset="0"/>
                        </a:rPr>
                        <a:t>€</a:t>
                      </a:r>
                    </a:p>
                  </a:txBody>
                  <a:tcPr marL="68580" marR="68580" anchor="ctr">
                    <a:solidFill>
                      <a:srgbClr val="4AAAA5">
                        <a:alpha val="5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 sz="2000" b="1" i="0" u="none" kern="1200" baseline="0">
                          <a:solidFill>
                            <a:srgbClr val="F8F8F2"/>
                          </a:solidFill>
                          <a:effectLst>
                            <a:outerShdw blurRad="50800" dist="38100" dir="2700000" algn="tl" rotWithShape="0">
                              <a:prstClr val="black">
                                <a:alpha val="40000"/>
                              </a:prstClr>
                            </a:outerShdw>
                          </a:effectLst>
                          <a:latin typeface="Raleway ExtraBold"/>
                          <a:ea typeface="Lato" charset="0"/>
                          <a:cs typeface="Lato" charset="0"/>
                        </a:rPr>
                        <a:t>€</a:t>
                      </a:r>
                    </a:p>
                  </a:txBody>
                  <a:tcPr marL="68580" marR="68580" anchor="ctr">
                    <a:solidFill>
                      <a:srgbClr val="4AAAA5">
                        <a:alpha val="5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 sz="2000" b="1" i="0" u="none" kern="1200" baseline="0">
                          <a:solidFill>
                            <a:srgbClr val="F8F8F2"/>
                          </a:solidFill>
                          <a:effectLst>
                            <a:outerShdw blurRad="50800" dist="38100" dir="2700000" algn="tl" rotWithShape="0">
                              <a:prstClr val="black">
                                <a:alpha val="40000"/>
                              </a:prstClr>
                            </a:outerShdw>
                          </a:effectLst>
                          <a:latin typeface="Raleway ExtraBold"/>
                          <a:ea typeface="Lato" charset="0"/>
                          <a:cs typeface="Lato" charset="0"/>
                        </a:rPr>
                        <a:t>€</a:t>
                      </a:r>
                    </a:p>
                  </a:txBody>
                  <a:tcPr marL="68580" marR="68580" anchor="ctr">
                    <a:solidFill>
                      <a:srgbClr val="4AAAA5">
                        <a:alpha val="50000"/>
                      </a:srgbClr>
                    </a:solidFill>
                  </a:tcPr>
                </a:tc>
                <a:tc>
                  <a:txBody>
                    <a:bodyPr/>
                    <a:lstStyle/>
                    <a:p>
                      <a:pPr marL="0" algn="ctr" defTabSz="914400" rtl="0" eaLnBrk="1" latinLnBrk="0" hangingPunct="1"/>
                      <a:endParaRPr lang="nl" sz="2000" b="1" kern="1200" dirty="0">
                        <a:solidFill>
                          <a:srgbClr val="F8F8F2"/>
                        </a:solidFill>
                        <a:effectLst>
                          <a:outerShdw blurRad="50800" dist="38100" dir="2700000" algn="tl" rotWithShape="0">
                            <a:prstClr val="black">
                              <a:alpha val="40000"/>
                            </a:prstClr>
                          </a:outerShdw>
                        </a:effectLst>
                        <a:latin typeface="Raleway ExtraBold"/>
                        <a:ea typeface="Lato" charset="0"/>
                        <a:cs typeface="Lato" charset="0"/>
                      </a:endParaRPr>
                    </a:p>
                  </a:txBody>
                  <a:tcPr marL="68580" marR="68580" anchor="ctr">
                    <a:solidFill>
                      <a:srgbClr val="4AAAA5">
                        <a:alpha val="5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 sz="2000" b="1" i="0" u="none" kern="1200" baseline="0">
                          <a:solidFill>
                            <a:srgbClr val="F8F8F2"/>
                          </a:solidFill>
                          <a:effectLst>
                            <a:outerShdw blurRad="50800" dist="38100" dir="2700000" algn="tl" rotWithShape="0">
                              <a:prstClr val="black">
                                <a:alpha val="40000"/>
                              </a:prstClr>
                            </a:outerShdw>
                          </a:effectLst>
                          <a:latin typeface="Raleway ExtraBold"/>
                          <a:ea typeface="Lato" charset="0"/>
                          <a:cs typeface="Lato" charset="0"/>
                        </a:rPr>
                        <a:t>€</a:t>
                      </a:r>
                    </a:p>
                  </a:txBody>
                  <a:tcPr marL="68580" marR="68580" anchor="ctr">
                    <a:solidFill>
                      <a:srgbClr val="4AAAA5">
                        <a:alpha val="5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 sz="2000" b="1" i="0" u="none" kern="1200" baseline="0">
                          <a:solidFill>
                            <a:srgbClr val="F8F8F2"/>
                          </a:solidFill>
                          <a:effectLst>
                            <a:outerShdw blurRad="50800" dist="38100" dir="2700000" algn="tl" rotWithShape="0">
                              <a:prstClr val="black">
                                <a:alpha val="40000"/>
                              </a:prstClr>
                            </a:outerShdw>
                          </a:effectLst>
                          <a:latin typeface="Raleway ExtraBold"/>
                          <a:ea typeface="Lato" charset="0"/>
                          <a:cs typeface="Lato" charset="0"/>
                        </a:rPr>
                        <a:t>€ - </a:t>
                      </a:r>
                      <a:r>
                        <a:rPr lang="nl" sz="1600" b="1" i="0" u="none" kern="1200" baseline="0">
                          <a:solidFill>
                            <a:srgbClr val="F8F8F2"/>
                          </a:solidFill>
                          <a:effectLst>
                            <a:outerShdw blurRad="50800" dist="38100" dir="2700000" algn="tl" rotWithShape="0">
                              <a:prstClr val="black">
                                <a:alpha val="40000"/>
                              </a:prstClr>
                            </a:outerShdw>
                          </a:effectLst>
                          <a:latin typeface="Raleway ExtraBold"/>
                          <a:ea typeface="Lato" charset="0"/>
                          <a:cs typeface="Lato" charset="0"/>
                        </a:rPr>
                        <a:t>Diff</a:t>
                      </a:r>
                    </a:p>
                  </a:txBody>
                  <a:tcPr marL="68580" marR="68580" anchor="ctr">
                    <a:solidFill>
                      <a:srgbClr val="4AAAA5">
                        <a:alpha val="50000"/>
                      </a:srgbClr>
                    </a:solidFill>
                  </a:tcPr>
                </a:tc>
                <a:extLst>
                  <a:ext uri="{0D108BD9-81ED-4DB2-BD59-A6C34878D82A}">
                    <a16:rowId xmlns="" xmlns:a16="http://schemas.microsoft.com/office/drawing/2014/main" val="10001"/>
                  </a:ext>
                </a:extLst>
              </a:tr>
              <a:tr h="576607">
                <a:tc>
                  <a:txBody>
                    <a:bodyPr/>
                    <a:lstStyle/>
                    <a:p>
                      <a:pPr algn="ctr" rtl="0"/>
                      <a:r>
                        <a:rPr lang="nl" sz="1600" b="1" i="0" u="none" spc="200" baseline="0" dirty="0">
                          <a:solidFill>
                            <a:srgbClr val="F8F8F2"/>
                          </a:solidFill>
                          <a:latin typeface="Raleway ExtraBold"/>
                          <a:ea typeface="Lato" charset="0"/>
                          <a:cs typeface="Lato" charset="0"/>
                        </a:rPr>
                        <a:t>doTERRA</a:t>
                      </a:r>
                      <a:endParaRPr lang="nl" sz="1600" b="1" i="0" spc="200" baseline="0" dirty="0">
                        <a:solidFill>
                          <a:srgbClr val="F8F8F2"/>
                        </a:solidFill>
                        <a:latin typeface="Raleway ExtraBold"/>
                        <a:ea typeface="Lato" charset="0"/>
                        <a:cs typeface="Lato" charset="0"/>
                      </a:endParaRPr>
                    </a:p>
                  </a:txBody>
                  <a:tcPr marL="68580" marR="68580" anchor="ctr">
                    <a:solidFill>
                      <a:srgbClr val="4AAAA5"/>
                    </a:solidFill>
                  </a:tcPr>
                </a:tc>
                <a:tc>
                  <a:txBody>
                    <a:bodyPr/>
                    <a:lstStyle/>
                    <a:p>
                      <a:pPr marL="0" algn="ctr" defTabSz="914400" rtl="0" eaLnBrk="1" latinLnBrk="0" hangingPunct="1"/>
                      <a:r>
                        <a:rPr lang="nl" sz="2000" b="1" i="0" u="none" kern="1200" baseline="0">
                          <a:solidFill>
                            <a:srgbClr val="F8F8F2"/>
                          </a:solidFill>
                          <a:effectLst>
                            <a:outerShdw blurRad="50800" dist="38100" dir="2700000" algn="tl" rotWithShape="0">
                              <a:prstClr val="black">
                                <a:alpha val="40000"/>
                              </a:prstClr>
                            </a:outerShdw>
                          </a:effectLst>
                          <a:latin typeface="Raleway ExtraBold"/>
                          <a:ea typeface="Lato" charset="0"/>
                          <a:cs typeface="Lato" charset="0"/>
                        </a:rPr>
                        <a:t>€</a:t>
                      </a:r>
                    </a:p>
                  </a:txBody>
                  <a:tcPr marL="68580" marR="68580" anchor="ctr">
                    <a:solidFill>
                      <a:srgbClr val="4AAAA5">
                        <a:alpha val="75000"/>
                      </a:srgbClr>
                    </a:solidFill>
                  </a:tcPr>
                </a:tc>
                <a:tc>
                  <a:txBody>
                    <a:bodyPr/>
                    <a:lstStyle/>
                    <a:p>
                      <a:pPr marL="0" algn="ctr" defTabSz="914400" rtl="0" eaLnBrk="1" latinLnBrk="0" hangingPunct="1"/>
                      <a:r>
                        <a:rPr lang="nl" sz="2000" b="1" i="0" u="none" kern="1200" baseline="0">
                          <a:solidFill>
                            <a:srgbClr val="F8F8F2"/>
                          </a:solidFill>
                          <a:effectLst>
                            <a:outerShdw blurRad="50800" dist="38100" dir="2700000" algn="tl" rotWithShape="0">
                              <a:prstClr val="black">
                                <a:alpha val="40000"/>
                              </a:prstClr>
                            </a:outerShdw>
                          </a:effectLst>
                          <a:latin typeface="Raleway ExtraBold"/>
                          <a:ea typeface="Lato" charset="0"/>
                          <a:cs typeface="Lato" charset="0"/>
                        </a:rPr>
                        <a:t>€</a:t>
                      </a:r>
                    </a:p>
                  </a:txBody>
                  <a:tcPr marL="68580" marR="68580" anchor="ctr">
                    <a:solidFill>
                      <a:srgbClr val="4AAAA5">
                        <a:alpha val="75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nl" sz="2000" b="1" kern="1200" dirty="0">
                        <a:solidFill>
                          <a:srgbClr val="F8F8F2"/>
                        </a:solidFill>
                        <a:effectLst>
                          <a:outerShdw blurRad="50800" dist="38100" dir="2700000" algn="tl" rotWithShape="0">
                            <a:prstClr val="black">
                              <a:alpha val="40000"/>
                            </a:prstClr>
                          </a:outerShdw>
                        </a:effectLst>
                        <a:latin typeface="Raleway ExtraBold"/>
                        <a:ea typeface="Lato" charset="0"/>
                        <a:cs typeface="Lato" charset="0"/>
                      </a:endParaRPr>
                    </a:p>
                  </a:txBody>
                  <a:tcPr marL="68580" marR="68580" anchor="ctr">
                    <a:solidFill>
                      <a:srgbClr val="4AAAA5">
                        <a:alpha val="75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 sz="2000" b="1" i="0" u="none" kern="1200" baseline="0">
                          <a:solidFill>
                            <a:srgbClr val="F8F8F2"/>
                          </a:solidFill>
                          <a:effectLst>
                            <a:outerShdw blurRad="50800" dist="38100" dir="2700000" algn="tl" rotWithShape="0">
                              <a:prstClr val="black">
                                <a:alpha val="40000"/>
                              </a:prstClr>
                            </a:outerShdw>
                          </a:effectLst>
                          <a:latin typeface="Raleway ExtraBold"/>
                          <a:ea typeface="Lato" charset="0"/>
                          <a:cs typeface="Lato" charset="0"/>
                        </a:rPr>
                        <a:t>€</a:t>
                      </a:r>
                    </a:p>
                  </a:txBody>
                  <a:tcPr marL="68580" marR="68580" anchor="ctr">
                    <a:solidFill>
                      <a:srgbClr val="4AAAA5">
                        <a:alpha val="75000"/>
                      </a:srgbClr>
                    </a:solidFill>
                  </a:tcPr>
                </a:tc>
                <a:tc>
                  <a:txBody>
                    <a:bodyPr/>
                    <a:lstStyle/>
                    <a:p>
                      <a:pPr algn="ctr" rtl="0"/>
                      <a:endParaRPr lang="nl" sz="1400" dirty="0">
                        <a:latin typeface="Raleway ExtraBold"/>
                        <a:ea typeface="Tahoma" charset="0"/>
                        <a:cs typeface="Tahoma" charset="0"/>
                      </a:endParaRPr>
                    </a:p>
                  </a:txBody>
                  <a:tcPr marL="68580" marR="68580" anchor="ctr">
                    <a:solidFill>
                      <a:srgbClr val="4AAAA5">
                        <a:alpha val="75000"/>
                      </a:srgbClr>
                    </a:solidFill>
                  </a:tcPr>
                </a:tc>
                <a:tc>
                  <a:txBody>
                    <a:bodyPr/>
                    <a:lstStyle/>
                    <a:p>
                      <a:pPr algn="ctr" rtl="0"/>
                      <a:endParaRPr lang="nl" sz="1400" dirty="0">
                        <a:latin typeface="Raleway ExtraBold"/>
                        <a:ea typeface="Tahoma" charset="0"/>
                        <a:cs typeface="Tahoma" charset="0"/>
                      </a:endParaRPr>
                    </a:p>
                  </a:txBody>
                  <a:tcPr marL="68580" marR="68580" anchor="ctr">
                    <a:solidFill>
                      <a:srgbClr val="4AAAA5">
                        <a:alpha val="75000"/>
                      </a:srgbClr>
                    </a:solidFill>
                  </a:tcPr>
                </a:tc>
                <a:tc>
                  <a:txBody>
                    <a:bodyPr/>
                    <a:lstStyle/>
                    <a:p>
                      <a:pPr algn="ctr" rtl="0"/>
                      <a:endParaRPr lang="nl" sz="1400" dirty="0">
                        <a:latin typeface="Raleway ExtraBold"/>
                        <a:ea typeface="Tahoma" charset="0"/>
                        <a:cs typeface="Tahoma" charset="0"/>
                      </a:endParaRPr>
                    </a:p>
                  </a:txBody>
                  <a:tcPr marL="68580" marR="68580" anchor="ctr">
                    <a:solidFill>
                      <a:srgbClr val="4AAAA5">
                        <a:alpha val="75000"/>
                      </a:srgbClr>
                    </a:solidFill>
                  </a:tcPr>
                </a:tc>
                <a:extLst>
                  <a:ext uri="{0D108BD9-81ED-4DB2-BD59-A6C34878D82A}">
                    <a16:rowId xmlns="" xmlns:a16="http://schemas.microsoft.com/office/drawing/2014/main" val="10002"/>
                  </a:ext>
                </a:extLst>
              </a:tr>
              <a:tr h="576607">
                <a:tc>
                  <a:txBody>
                    <a:bodyPr/>
                    <a:lstStyle/>
                    <a:p>
                      <a:pPr algn="ctr" rtl="0"/>
                      <a:r>
                        <a:rPr lang="nl" sz="1600" b="1" i="0" u="none" spc="200" baseline="0" dirty="0">
                          <a:solidFill>
                            <a:srgbClr val="F8F8F2"/>
                          </a:solidFill>
                          <a:latin typeface="Raleway ExtraBold"/>
                          <a:ea typeface="Lato" charset="0"/>
                          <a:cs typeface="Lato" charset="0"/>
                        </a:rPr>
                        <a:t>IT WERKT!</a:t>
                      </a:r>
                    </a:p>
                  </a:txBody>
                  <a:tcPr marL="68580" marR="68580" anchor="ctr">
                    <a:solidFill>
                      <a:srgbClr val="4AAAA5"/>
                    </a:solidFill>
                  </a:tcPr>
                </a:tc>
                <a:tc>
                  <a:txBody>
                    <a:bodyPr/>
                    <a:lstStyle/>
                    <a:p>
                      <a:pPr marL="0" algn="ctr" defTabSz="914400" rtl="0" eaLnBrk="1" latinLnBrk="0" hangingPunct="1"/>
                      <a:r>
                        <a:rPr lang="nl" sz="2000" b="1" i="0" u="none" kern="1200" baseline="0">
                          <a:solidFill>
                            <a:srgbClr val="F8F8F2"/>
                          </a:solidFill>
                          <a:effectLst>
                            <a:outerShdw blurRad="50800" dist="38100" dir="2700000" algn="tl" rotWithShape="0">
                              <a:prstClr val="black">
                                <a:alpha val="40000"/>
                              </a:prstClr>
                            </a:outerShdw>
                          </a:effectLst>
                          <a:latin typeface="Raleway ExtraBold"/>
                          <a:ea typeface="Lato" charset="0"/>
                          <a:cs typeface="Lato" charset="0"/>
                        </a:rPr>
                        <a:t>€</a:t>
                      </a:r>
                    </a:p>
                  </a:txBody>
                  <a:tcPr marL="68580" marR="68580" anchor="ctr">
                    <a:solidFill>
                      <a:srgbClr val="4AAAA5">
                        <a:alpha val="50000"/>
                      </a:srgbClr>
                    </a:solidFill>
                  </a:tcPr>
                </a:tc>
                <a:tc>
                  <a:txBody>
                    <a:bodyPr/>
                    <a:lstStyle/>
                    <a:p>
                      <a:pPr marL="0" algn="ctr" defTabSz="914400" rtl="0" eaLnBrk="1" latinLnBrk="0" hangingPunct="1"/>
                      <a:r>
                        <a:rPr lang="nl" sz="2000" b="1" i="0" u="none" kern="1200" baseline="0">
                          <a:solidFill>
                            <a:srgbClr val="F8F8F2"/>
                          </a:solidFill>
                          <a:effectLst>
                            <a:outerShdw blurRad="50800" dist="38100" dir="2700000" algn="tl" rotWithShape="0">
                              <a:prstClr val="black">
                                <a:alpha val="40000"/>
                              </a:prstClr>
                            </a:outerShdw>
                          </a:effectLst>
                          <a:latin typeface="Raleway ExtraBold"/>
                          <a:ea typeface="Lato" charset="0"/>
                          <a:cs typeface="Lato" charset="0"/>
                        </a:rPr>
                        <a:t>€</a:t>
                      </a:r>
                    </a:p>
                  </a:txBody>
                  <a:tcPr marL="68580" marR="68580" anchor="ctr">
                    <a:solidFill>
                      <a:srgbClr val="4AAAA5">
                        <a:alpha val="5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nl" sz="2000" b="1" kern="1200" dirty="0">
                        <a:solidFill>
                          <a:srgbClr val="F8F8F2"/>
                        </a:solidFill>
                        <a:effectLst>
                          <a:outerShdw blurRad="50800" dist="38100" dir="2700000" algn="tl" rotWithShape="0">
                            <a:prstClr val="black">
                              <a:alpha val="40000"/>
                            </a:prstClr>
                          </a:outerShdw>
                        </a:effectLst>
                        <a:latin typeface="Raleway ExtraBold"/>
                        <a:ea typeface="Lato" charset="0"/>
                        <a:cs typeface="Lato" charset="0"/>
                      </a:endParaRPr>
                    </a:p>
                  </a:txBody>
                  <a:tcPr marL="68580" marR="68580" anchor="ctr">
                    <a:solidFill>
                      <a:srgbClr val="4AAAA5">
                        <a:alpha val="5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 sz="2000" b="1" i="0" u="none" kern="1200" baseline="0">
                          <a:solidFill>
                            <a:srgbClr val="F8F8F2"/>
                          </a:solidFill>
                          <a:effectLst>
                            <a:outerShdw blurRad="50800" dist="38100" dir="2700000" algn="tl" rotWithShape="0">
                              <a:prstClr val="black">
                                <a:alpha val="40000"/>
                              </a:prstClr>
                            </a:outerShdw>
                          </a:effectLst>
                          <a:latin typeface="Raleway ExtraBold"/>
                          <a:ea typeface="Lato" charset="0"/>
                          <a:cs typeface="Lato" charset="0"/>
                        </a:rPr>
                        <a:t>€</a:t>
                      </a:r>
                    </a:p>
                  </a:txBody>
                  <a:tcPr marL="68580" marR="68580" anchor="ctr">
                    <a:solidFill>
                      <a:srgbClr val="4AAAA5">
                        <a:alpha val="50000"/>
                      </a:srgbClr>
                    </a:solidFill>
                  </a:tcPr>
                </a:tc>
                <a:tc>
                  <a:txBody>
                    <a:bodyPr/>
                    <a:lstStyle/>
                    <a:p>
                      <a:pPr marL="0" algn="ctr" defTabSz="914400" rtl="0" eaLnBrk="1" latinLnBrk="0" hangingPunct="1"/>
                      <a:r>
                        <a:rPr lang="nl" sz="2000" b="1" i="0" u="none" kern="1200" baseline="0">
                          <a:solidFill>
                            <a:srgbClr val="F8F8F2"/>
                          </a:solidFill>
                          <a:effectLst>
                            <a:outerShdw blurRad="50800" dist="38100" dir="2700000" algn="tl" rotWithShape="0">
                              <a:prstClr val="black">
                                <a:alpha val="40000"/>
                              </a:prstClr>
                            </a:outerShdw>
                          </a:effectLst>
                          <a:latin typeface="Raleway ExtraBold"/>
                          <a:ea typeface="Lato" charset="0"/>
                          <a:cs typeface="Lato" charset="0"/>
                        </a:rPr>
                        <a:t>€</a:t>
                      </a:r>
                    </a:p>
                  </a:txBody>
                  <a:tcPr marL="68580" marR="68580" anchor="ctr">
                    <a:solidFill>
                      <a:srgbClr val="4AAAA5">
                        <a:alpha val="50000"/>
                      </a:srgbClr>
                    </a:solidFill>
                  </a:tcPr>
                </a:tc>
                <a:tc>
                  <a:txBody>
                    <a:bodyPr/>
                    <a:lstStyle/>
                    <a:p>
                      <a:pPr marL="0" algn="ctr" defTabSz="914400" rtl="0" eaLnBrk="1" latinLnBrk="0" hangingPunct="1"/>
                      <a:r>
                        <a:rPr lang="nl" sz="1600" b="1" i="0" u="none" kern="1200" baseline="0">
                          <a:solidFill>
                            <a:srgbClr val="F8F8F2"/>
                          </a:solidFill>
                          <a:effectLst>
                            <a:outerShdw blurRad="50800" dist="38100" dir="2700000" algn="tl" rotWithShape="0">
                              <a:prstClr val="black">
                                <a:alpha val="40000"/>
                              </a:prstClr>
                            </a:outerShdw>
                          </a:effectLst>
                          <a:latin typeface="Raleway ExtraBold"/>
                          <a:ea typeface="Lato" charset="0"/>
                          <a:cs typeface="Lato" charset="0"/>
                        </a:rPr>
                        <a:t>GEN</a:t>
                      </a:r>
                    </a:p>
                  </a:txBody>
                  <a:tcPr marL="68580" marR="68580" anchor="ctr">
                    <a:solidFill>
                      <a:srgbClr val="4AAAA5">
                        <a:alpha val="50000"/>
                      </a:srgbClr>
                    </a:solidFill>
                  </a:tcPr>
                </a:tc>
                <a:tc>
                  <a:txBody>
                    <a:bodyPr/>
                    <a:lstStyle/>
                    <a:p>
                      <a:pPr marL="0" algn="ctr" defTabSz="914400" rtl="0" eaLnBrk="1" latinLnBrk="0" hangingPunct="1"/>
                      <a:endParaRPr lang="nl" sz="1400" kern="1200" dirty="0">
                        <a:solidFill>
                          <a:schemeClr val="dk1"/>
                        </a:solidFill>
                        <a:latin typeface="Raleway ExtraBold"/>
                        <a:ea typeface="Tahoma" charset="0"/>
                        <a:cs typeface="Tahoma" charset="0"/>
                      </a:endParaRPr>
                    </a:p>
                  </a:txBody>
                  <a:tcPr marL="68580" marR="68580" anchor="ctr">
                    <a:solidFill>
                      <a:srgbClr val="4AAAA5">
                        <a:alpha val="50000"/>
                      </a:srgbClr>
                    </a:solidFill>
                  </a:tcPr>
                </a:tc>
                <a:extLst>
                  <a:ext uri="{0D108BD9-81ED-4DB2-BD59-A6C34878D82A}">
                    <a16:rowId xmlns="" xmlns:a16="http://schemas.microsoft.com/office/drawing/2014/main" val="10003"/>
                  </a:ext>
                </a:extLst>
              </a:tr>
              <a:tr h="576607">
                <a:tc>
                  <a:txBody>
                    <a:bodyPr/>
                    <a:lstStyle/>
                    <a:p>
                      <a:pPr algn="ctr" rtl="0"/>
                      <a:r>
                        <a:rPr lang="nl" sz="1600" b="1" i="0" u="none" spc="200" baseline="0">
                          <a:solidFill>
                            <a:srgbClr val="F8F8F2"/>
                          </a:solidFill>
                          <a:latin typeface="Raleway ExtraBold"/>
                          <a:ea typeface="Lato" charset="0"/>
                          <a:cs typeface="Lato" charset="0"/>
                        </a:rPr>
                        <a:t>JEUNESSE</a:t>
                      </a:r>
                    </a:p>
                  </a:txBody>
                  <a:tcPr marL="68580" marR="68580" anchor="ctr">
                    <a:solidFill>
                      <a:srgbClr val="4AAAA5"/>
                    </a:solidFill>
                  </a:tcPr>
                </a:tc>
                <a:tc>
                  <a:txBody>
                    <a:bodyPr/>
                    <a:lstStyle/>
                    <a:p>
                      <a:pPr marL="0" algn="ctr" defTabSz="914400" rtl="0" eaLnBrk="1" latinLnBrk="0" hangingPunct="1"/>
                      <a:r>
                        <a:rPr lang="nl" sz="2000" b="1" i="0" u="none" kern="1200" baseline="0" dirty="0">
                          <a:solidFill>
                            <a:srgbClr val="F8F8F2"/>
                          </a:solidFill>
                          <a:effectLst>
                            <a:outerShdw blurRad="50800" dist="38100" dir="2700000" algn="tl" rotWithShape="0">
                              <a:prstClr val="black">
                                <a:alpha val="40000"/>
                              </a:prstClr>
                            </a:outerShdw>
                          </a:effectLst>
                          <a:latin typeface="Raleway ExtraBold"/>
                          <a:ea typeface="Lato" charset="0"/>
                          <a:cs typeface="Lato" charset="0"/>
                        </a:rPr>
                        <a:t>€</a:t>
                      </a:r>
                    </a:p>
                  </a:txBody>
                  <a:tcPr marL="68580" marR="68580" anchor="ctr">
                    <a:solidFill>
                      <a:srgbClr val="4AAAA5">
                        <a:alpha val="75000"/>
                      </a:srgbClr>
                    </a:solidFill>
                  </a:tcPr>
                </a:tc>
                <a:tc>
                  <a:txBody>
                    <a:bodyPr/>
                    <a:lstStyle/>
                    <a:p>
                      <a:pPr marL="0" algn="ctr" defTabSz="914400" rtl="0" eaLnBrk="1" latinLnBrk="0" hangingPunct="1"/>
                      <a:r>
                        <a:rPr lang="nl" sz="2000" b="1" i="0" u="none" kern="1200" baseline="0" dirty="0">
                          <a:solidFill>
                            <a:srgbClr val="F8F8F2"/>
                          </a:solidFill>
                          <a:effectLst>
                            <a:outerShdw blurRad="50800" dist="38100" dir="2700000" algn="tl" rotWithShape="0">
                              <a:prstClr val="black">
                                <a:alpha val="40000"/>
                              </a:prstClr>
                            </a:outerShdw>
                          </a:effectLst>
                          <a:latin typeface="Raleway ExtraBold"/>
                          <a:ea typeface="Lato" charset="0"/>
                          <a:cs typeface="Lato" charset="0"/>
                        </a:rPr>
                        <a:t>€</a:t>
                      </a:r>
                    </a:p>
                  </a:txBody>
                  <a:tcPr marL="68580" marR="68580" anchor="ctr">
                    <a:solidFill>
                      <a:srgbClr val="4AAAA5">
                        <a:alpha val="75000"/>
                      </a:srgbClr>
                    </a:solidFill>
                  </a:tcPr>
                </a:tc>
                <a:tc>
                  <a:txBody>
                    <a:bodyPr/>
                    <a:lstStyle/>
                    <a:p>
                      <a:pPr marL="0" algn="ctr" defTabSz="914400" rtl="0" eaLnBrk="1" latinLnBrk="0" hangingPunct="1"/>
                      <a:endParaRPr lang="nl" sz="1400" kern="1200" dirty="0">
                        <a:solidFill>
                          <a:schemeClr val="dk1"/>
                        </a:solidFill>
                        <a:latin typeface="Raleway ExtraBold"/>
                        <a:ea typeface="Tahoma" charset="0"/>
                        <a:cs typeface="Tahoma" charset="0"/>
                      </a:endParaRPr>
                    </a:p>
                  </a:txBody>
                  <a:tcPr marL="68580" marR="68580" anchor="ctr">
                    <a:solidFill>
                      <a:srgbClr val="4AAAA5">
                        <a:alpha val="75000"/>
                      </a:srgbClr>
                    </a:solidFill>
                  </a:tcPr>
                </a:tc>
                <a:tc>
                  <a:txBody>
                    <a:bodyPr/>
                    <a:lstStyle/>
                    <a:p>
                      <a:pPr marL="0" algn="ctr" defTabSz="914400" rtl="0" eaLnBrk="1" latinLnBrk="0" hangingPunct="1"/>
                      <a:r>
                        <a:rPr lang="nl" sz="1600" b="1" i="0" u="none" kern="1200" baseline="0">
                          <a:solidFill>
                            <a:srgbClr val="F8F8F2"/>
                          </a:solidFill>
                          <a:effectLst>
                            <a:outerShdw blurRad="50800" dist="38100" dir="2700000" algn="tl" rotWithShape="0">
                              <a:prstClr val="black">
                                <a:alpha val="40000"/>
                              </a:prstClr>
                            </a:outerShdw>
                          </a:effectLst>
                          <a:latin typeface="Raleway ExtraBold"/>
                          <a:ea typeface="Lato" charset="0"/>
                          <a:cs typeface="Lato" charset="0"/>
                        </a:rPr>
                        <a:t>BINAIR</a:t>
                      </a:r>
                    </a:p>
                  </a:txBody>
                  <a:tcPr marL="68580" marR="68580" anchor="ctr">
                    <a:solidFill>
                      <a:srgbClr val="4AAAA5">
                        <a:alpha val="75000"/>
                      </a:srgbClr>
                    </a:solidFill>
                  </a:tcPr>
                </a:tc>
                <a:tc>
                  <a:txBody>
                    <a:bodyPr/>
                    <a:lstStyle/>
                    <a:p>
                      <a:pPr marL="0" algn="ctr" defTabSz="914400" rtl="0" eaLnBrk="1" latinLnBrk="0" hangingPunct="1"/>
                      <a:endParaRPr lang="nl" sz="1400" kern="1200" dirty="0">
                        <a:solidFill>
                          <a:schemeClr val="dk1"/>
                        </a:solidFill>
                        <a:latin typeface="Raleway ExtraBold"/>
                        <a:ea typeface="Tahoma" charset="0"/>
                        <a:cs typeface="Tahoma" charset="0"/>
                      </a:endParaRPr>
                    </a:p>
                  </a:txBody>
                  <a:tcPr marL="68580" marR="68580" anchor="ctr">
                    <a:solidFill>
                      <a:srgbClr val="4AAAA5">
                        <a:alpha val="75000"/>
                      </a:srgbClr>
                    </a:solidFill>
                  </a:tcPr>
                </a:tc>
                <a:tc>
                  <a:txBody>
                    <a:bodyPr/>
                    <a:lstStyle/>
                    <a:p>
                      <a:pPr marL="0" algn="ctr" defTabSz="914400" rtl="0" eaLnBrk="1" latinLnBrk="0" hangingPunct="1"/>
                      <a:r>
                        <a:rPr lang="nl" sz="2000" b="1" i="0" u="none" kern="1200" baseline="0">
                          <a:solidFill>
                            <a:srgbClr val="F8F8F2"/>
                          </a:solidFill>
                          <a:effectLst>
                            <a:outerShdw blurRad="50800" dist="38100" dir="2700000" algn="tl" rotWithShape="0">
                              <a:prstClr val="black">
                                <a:alpha val="40000"/>
                              </a:prstClr>
                            </a:outerShdw>
                          </a:effectLst>
                          <a:latin typeface="Raleway ExtraBold"/>
                          <a:ea typeface="Lato" charset="0"/>
                          <a:cs typeface="Lato" charset="0"/>
                        </a:rPr>
                        <a:t>€</a:t>
                      </a:r>
                    </a:p>
                  </a:txBody>
                  <a:tcPr marL="68580" marR="68580" anchor="ctr">
                    <a:solidFill>
                      <a:srgbClr val="4AAAA5">
                        <a:alpha val="75000"/>
                      </a:srgbClr>
                    </a:solidFill>
                  </a:tcPr>
                </a:tc>
                <a:tc>
                  <a:txBody>
                    <a:bodyPr/>
                    <a:lstStyle/>
                    <a:p>
                      <a:pPr marL="0" algn="ctr" defTabSz="914400" rtl="0" eaLnBrk="1" latinLnBrk="0" hangingPunct="1"/>
                      <a:endParaRPr lang="nl" sz="1400" kern="1200" dirty="0">
                        <a:solidFill>
                          <a:schemeClr val="dk1"/>
                        </a:solidFill>
                        <a:latin typeface="Raleway ExtraBold"/>
                        <a:ea typeface="Tahoma" charset="0"/>
                        <a:cs typeface="Tahoma" charset="0"/>
                      </a:endParaRPr>
                    </a:p>
                  </a:txBody>
                  <a:tcPr marL="68580" marR="68580" anchor="ctr">
                    <a:solidFill>
                      <a:srgbClr val="4AAAA5">
                        <a:alpha val="75000"/>
                      </a:srgbClr>
                    </a:solidFill>
                  </a:tcPr>
                </a:tc>
                <a:extLst>
                  <a:ext uri="{0D108BD9-81ED-4DB2-BD59-A6C34878D82A}">
                    <a16:rowId xmlns="" xmlns:a16="http://schemas.microsoft.com/office/drawing/2014/main" val="10004"/>
                  </a:ext>
                </a:extLst>
              </a:tr>
              <a:tr h="57660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 sz="1600" b="1" i="0" u="none" spc="200" baseline="0">
                          <a:solidFill>
                            <a:srgbClr val="F8F8F2"/>
                          </a:solidFill>
                          <a:latin typeface="Raleway ExtraBold"/>
                          <a:ea typeface="Lato" charset="0"/>
                          <a:cs typeface="Lato" charset="0"/>
                        </a:rPr>
                        <a:t>NuSKIN</a:t>
                      </a:r>
                      <a:endParaRPr lang="nl" sz="1600" b="1" i="0" spc="200" baseline="0" dirty="0">
                        <a:solidFill>
                          <a:srgbClr val="F8F8F2"/>
                        </a:solidFill>
                        <a:latin typeface="Raleway ExtraBold"/>
                        <a:ea typeface="Lato" charset="0"/>
                        <a:cs typeface="Lato" charset="0"/>
                      </a:endParaRPr>
                    </a:p>
                  </a:txBody>
                  <a:tcPr marL="68580" marR="68580" anchor="ctr">
                    <a:solidFill>
                      <a:srgbClr val="4AAAA5"/>
                    </a:solidFill>
                  </a:tcPr>
                </a:tc>
                <a:tc>
                  <a:txBody>
                    <a:bodyPr/>
                    <a:lstStyle/>
                    <a:p>
                      <a:pPr marL="0" algn="ctr" defTabSz="914400" rtl="0" eaLnBrk="1" latinLnBrk="0" hangingPunct="1"/>
                      <a:r>
                        <a:rPr lang="nl" sz="2000" b="1" i="0" u="none" kern="1200" baseline="0">
                          <a:solidFill>
                            <a:srgbClr val="F8F8F2"/>
                          </a:solidFill>
                          <a:effectLst>
                            <a:outerShdw blurRad="50800" dist="38100" dir="2700000" algn="tl" rotWithShape="0">
                              <a:prstClr val="black">
                                <a:alpha val="40000"/>
                              </a:prstClr>
                            </a:outerShdw>
                          </a:effectLst>
                          <a:latin typeface="Raleway ExtraBold"/>
                          <a:ea typeface="Lato" charset="0"/>
                          <a:cs typeface="Lato" charset="0"/>
                        </a:rPr>
                        <a:t>€</a:t>
                      </a:r>
                    </a:p>
                  </a:txBody>
                  <a:tcPr marL="68580" marR="68580" anchor="ctr">
                    <a:solidFill>
                      <a:srgbClr val="4AAAA5">
                        <a:alpha val="50000"/>
                      </a:srgbClr>
                    </a:solidFill>
                  </a:tcPr>
                </a:tc>
                <a:tc>
                  <a:txBody>
                    <a:bodyPr/>
                    <a:lstStyle/>
                    <a:p>
                      <a:pPr algn="ctr" rtl="0"/>
                      <a:endParaRPr lang="nl" sz="1400" dirty="0">
                        <a:latin typeface="Raleway ExtraBold"/>
                        <a:ea typeface="Tahoma" charset="0"/>
                        <a:cs typeface="Tahoma" charset="0"/>
                      </a:endParaRPr>
                    </a:p>
                  </a:txBody>
                  <a:tcPr marL="68580" marR="68580" anchor="ctr">
                    <a:solidFill>
                      <a:srgbClr val="4AAAA5">
                        <a:alpha val="50000"/>
                      </a:srgbClr>
                    </a:solidFill>
                  </a:tcPr>
                </a:tc>
                <a:tc>
                  <a:txBody>
                    <a:bodyPr/>
                    <a:lstStyle/>
                    <a:p>
                      <a:pPr algn="ctr" rtl="0"/>
                      <a:endParaRPr lang="nl" sz="1400" dirty="0">
                        <a:latin typeface="Raleway ExtraBold"/>
                        <a:ea typeface="Tahoma" charset="0"/>
                        <a:cs typeface="Tahoma" charset="0"/>
                      </a:endParaRPr>
                    </a:p>
                  </a:txBody>
                  <a:tcPr marL="68580" marR="68580" anchor="ctr">
                    <a:solidFill>
                      <a:srgbClr val="4AAAA5">
                        <a:alpha val="50000"/>
                      </a:srgbClr>
                    </a:solidFill>
                  </a:tcPr>
                </a:tc>
                <a:tc>
                  <a:txBody>
                    <a:bodyPr/>
                    <a:lstStyle/>
                    <a:p>
                      <a:pPr marL="0" algn="ctr" defTabSz="914400" rtl="0" eaLnBrk="1" latinLnBrk="0" hangingPunct="1"/>
                      <a:r>
                        <a:rPr lang="nl" sz="1600" b="1" i="0" u="none" kern="1200" baseline="0">
                          <a:solidFill>
                            <a:srgbClr val="F8F8F2"/>
                          </a:solidFill>
                          <a:effectLst>
                            <a:outerShdw blurRad="50800" dist="38100" dir="2700000" algn="tl" rotWithShape="0">
                              <a:prstClr val="black">
                                <a:alpha val="40000"/>
                              </a:prstClr>
                            </a:outerShdw>
                          </a:effectLst>
                          <a:latin typeface="Raleway ExtraBold"/>
                          <a:ea typeface="Lato" charset="0"/>
                          <a:cs typeface="Lato" charset="0"/>
                        </a:rPr>
                        <a:t>1 LEVEL</a:t>
                      </a:r>
                    </a:p>
                  </a:txBody>
                  <a:tcPr marL="68580" marR="68580" anchor="ctr">
                    <a:solidFill>
                      <a:srgbClr val="4AAAA5">
                        <a:alpha val="50000"/>
                      </a:srgbClr>
                    </a:solidFill>
                  </a:tcPr>
                </a:tc>
                <a:tc>
                  <a:txBody>
                    <a:bodyPr/>
                    <a:lstStyle/>
                    <a:p>
                      <a:pPr algn="ctr" rtl="0"/>
                      <a:endParaRPr lang="nl" sz="1400" dirty="0">
                        <a:latin typeface="Raleway ExtraBold"/>
                        <a:ea typeface="Tahoma" charset="0"/>
                        <a:cs typeface="Tahoma" charset="0"/>
                      </a:endParaRPr>
                    </a:p>
                  </a:txBody>
                  <a:tcPr marL="68580" marR="68580" anchor="ctr">
                    <a:solidFill>
                      <a:srgbClr val="4AAAA5">
                        <a:alpha val="5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 sz="1600" b="1" i="0" u="none" kern="1200" baseline="0">
                          <a:solidFill>
                            <a:srgbClr val="F8F8F2"/>
                          </a:solidFill>
                          <a:effectLst>
                            <a:outerShdw blurRad="50800" dist="38100" dir="2700000" algn="tl" rotWithShape="0">
                              <a:prstClr val="black">
                                <a:alpha val="40000"/>
                              </a:prstClr>
                            </a:outerShdw>
                          </a:effectLst>
                          <a:latin typeface="Raleway ExtraBold"/>
                          <a:ea typeface="Lato" charset="0"/>
                          <a:cs typeface="Lato" charset="0"/>
                        </a:rPr>
                        <a:t>GEN</a:t>
                      </a:r>
                    </a:p>
                  </a:txBody>
                  <a:tcPr marL="68580" marR="68580" anchor="ctr">
                    <a:solidFill>
                      <a:srgbClr val="4AAAA5">
                        <a:alpha val="50000"/>
                      </a:srgbClr>
                    </a:solidFill>
                  </a:tcPr>
                </a:tc>
                <a:tc>
                  <a:txBody>
                    <a:bodyPr/>
                    <a:lstStyle/>
                    <a:p>
                      <a:pPr algn="ctr" rtl="0"/>
                      <a:endParaRPr lang="nl" sz="1400" dirty="0">
                        <a:latin typeface="Raleway ExtraBold"/>
                        <a:ea typeface="Tahoma" charset="0"/>
                        <a:cs typeface="Tahoma" charset="0"/>
                      </a:endParaRPr>
                    </a:p>
                  </a:txBody>
                  <a:tcPr marL="68580" marR="68580" anchor="ctr">
                    <a:solidFill>
                      <a:srgbClr val="4AAAA5">
                        <a:alpha val="50000"/>
                      </a:srgbClr>
                    </a:solidFill>
                  </a:tcPr>
                </a:tc>
                <a:extLst>
                  <a:ext uri="{0D108BD9-81ED-4DB2-BD59-A6C34878D82A}">
                    <a16:rowId xmlns="" xmlns:a16="http://schemas.microsoft.com/office/drawing/2014/main" val="10005"/>
                  </a:ext>
                </a:extLst>
              </a:tr>
              <a:tr h="60915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 sz="1600" b="1" i="0" u="none" spc="200" baseline="0">
                          <a:solidFill>
                            <a:srgbClr val="F8F8F2"/>
                          </a:solidFill>
                          <a:latin typeface="Raleway ExtraBold"/>
                          <a:ea typeface="Lato" charset="0"/>
                          <a:cs typeface="Lato" charset="0"/>
                        </a:rPr>
                        <a:t>YOUNG LIVING</a:t>
                      </a:r>
                    </a:p>
                  </a:txBody>
                  <a:tcPr marL="68580" marR="68580" anchor="ctr">
                    <a:solidFill>
                      <a:srgbClr val="4AAAA5"/>
                    </a:solidFill>
                  </a:tcPr>
                </a:tc>
                <a:tc>
                  <a:txBody>
                    <a:bodyPr/>
                    <a:lstStyle/>
                    <a:p>
                      <a:pPr marL="0" algn="ctr" defTabSz="914400" rtl="0" eaLnBrk="1" latinLnBrk="0" hangingPunct="1"/>
                      <a:r>
                        <a:rPr lang="nl" sz="2000" b="1" i="0" u="none" kern="1200" baseline="0">
                          <a:solidFill>
                            <a:srgbClr val="F8F8F2"/>
                          </a:solidFill>
                          <a:effectLst>
                            <a:outerShdw blurRad="50800" dist="38100" dir="2700000" algn="tl" rotWithShape="0">
                              <a:prstClr val="black">
                                <a:alpha val="40000"/>
                              </a:prstClr>
                            </a:outerShdw>
                          </a:effectLst>
                          <a:latin typeface="Raleway ExtraBold"/>
                          <a:ea typeface="Lato" charset="0"/>
                          <a:cs typeface="Lato" charset="0"/>
                        </a:rPr>
                        <a:t>€</a:t>
                      </a:r>
                    </a:p>
                  </a:txBody>
                  <a:tcPr marL="68580" marR="68580" anchor="ctr">
                    <a:solidFill>
                      <a:srgbClr val="4AAAA5">
                        <a:alpha val="75000"/>
                      </a:srgbClr>
                    </a:solidFill>
                  </a:tcPr>
                </a:tc>
                <a:tc>
                  <a:txBody>
                    <a:bodyPr/>
                    <a:lstStyle/>
                    <a:p>
                      <a:pPr marL="0" algn="ctr" defTabSz="914400" rtl="0" eaLnBrk="1" latinLnBrk="0" hangingPunct="1"/>
                      <a:r>
                        <a:rPr lang="nl" sz="2000" b="1" i="0" u="none" kern="1200" baseline="0">
                          <a:solidFill>
                            <a:srgbClr val="F8F8F2"/>
                          </a:solidFill>
                          <a:effectLst>
                            <a:outerShdw blurRad="50800" dist="38100" dir="2700000" algn="tl" rotWithShape="0">
                              <a:prstClr val="black">
                                <a:alpha val="40000"/>
                              </a:prstClr>
                            </a:outerShdw>
                          </a:effectLst>
                          <a:latin typeface="Raleway ExtraBold"/>
                          <a:ea typeface="Lato" charset="0"/>
                          <a:cs typeface="Lato" charset="0"/>
                        </a:rPr>
                        <a:t>€</a:t>
                      </a:r>
                    </a:p>
                  </a:txBody>
                  <a:tcPr marL="68580" marR="68580" anchor="ctr">
                    <a:solidFill>
                      <a:srgbClr val="4AAAA5">
                        <a:alpha val="75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nl" sz="2000" b="1" kern="1200" dirty="0">
                        <a:solidFill>
                          <a:srgbClr val="F8F8F2"/>
                        </a:solidFill>
                        <a:effectLst>
                          <a:outerShdw blurRad="50800" dist="38100" dir="2700000" algn="tl" rotWithShape="0">
                            <a:prstClr val="black">
                              <a:alpha val="40000"/>
                            </a:prstClr>
                          </a:outerShdw>
                        </a:effectLst>
                        <a:latin typeface="Raleway ExtraBold"/>
                        <a:ea typeface="Lato" charset="0"/>
                        <a:cs typeface="Lato" charset="0"/>
                      </a:endParaRPr>
                    </a:p>
                  </a:txBody>
                  <a:tcPr marL="68580" marR="68580" anchor="ctr">
                    <a:solidFill>
                      <a:srgbClr val="4AAAA5">
                        <a:alpha val="75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 sz="2000" b="1" i="0" u="none" kern="1200" baseline="0" dirty="0">
                          <a:solidFill>
                            <a:srgbClr val="F8F8F2"/>
                          </a:solidFill>
                          <a:effectLst>
                            <a:outerShdw blurRad="50800" dist="38100" dir="2700000" algn="tl" rotWithShape="0">
                              <a:prstClr val="black">
                                <a:alpha val="40000"/>
                              </a:prstClr>
                            </a:outerShdw>
                          </a:effectLst>
                          <a:latin typeface="Raleway ExtraBold"/>
                          <a:ea typeface="Lato" charset="0"/>
                          <a:cs typeface="Lato" charset="0"/>
                        </a:rPr>
                        <a:t>€</a:t>
                      </a:r>
                    </a:p>
                  </a:txBody>
                  <a:tcPr marL="68580" marR="68580" anchor="ctr">
                    <a:solidFill>
                      <a:srgbClr val="4AAAA5">
                        <a:alpha val="75000"/>
                      </a:srgbClr>
                    </a:solidFill>
                  </a:tcPr>
                </a:tc>
                <a:tc>
                  <a:txBody>
                    <a:bodyPr/>
                    <a:lstStyle/>
                    <a:p>
                      <a:pPr algn="ctr" rtl="0"/>
                      <a:endParaRPr lang="nl" sz="1400" dirty="0">
                        <a:latin typeface="Raleway ExtraBold"/>
                        <a:ea typeface="Tahoma" charset="0"/>
                        <a:cs typeface="Tahoma" charset="0"/>
                      </a:endParaRPr>
                    </a:p>
                  </a:txBody>
                  <a:tcPr marL="68580" marR="68580" anchor="ctr">
                    <a:solidFill>
                      <a:srgbClr val="4AAAA5">
                        <a:alpha val="75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 sz="1600" b="1" i="0" u="none" kern="1200" baseline="0" dirty="0">
                          <a:solidFill>
                            <a:srgbClr val="F8F8F2"/>
                          </a:solidFill>
                          <a:effectLst>
                            <a:outerShdw blurRad="50800" dist="38100" dir="2700000" algn="tl" rotWithShape="0">
                              <a:prstClr val="black">
                                <a:alpha val="40000"/>
                              </a:prstClr>
                            </a:outerShdw>
                          </a:effectLst>
                          <a:latin typeface="Raleway ExtraBold"/>
                          <a:ea typeface="Lato" charset="0"/>
                          <a:cs typeface="Lato" charset="0"/>
                        </a:rPr>
                        <a:t>GEN</a:t>
                      </a:r>
                    </a:p>
                  </a:txBody>
                  <a:tcPr marL="68580" marR="68580" anchor="ctr">
                    <a:solidFill>
                      <a:srgbClr val="4AAAA5">
                        <a:alpha val="75000"/>
                      </a:srgbClr>
                    </a:solidFill>
                  </a:tcPr>
                </a:tc>
                <a:tc>
                  <a:txBody>
                    <a:bodyPr/>
                    <a:lstStyle/>
                    <a:p>
                      <a:pPr algn="ctr" rtl="0"/>
                      <a:endParaRPr lang="nl" sz="1400" dirty="0">
                        <a:latin typeface="Raleway ExtraBold"/>
                        <a:ea typeface="Tahoma" charset="0"/>
                        <a:cs typeface="Tahoma" charset="0"/>
                      </a:endParaRPr>
                    </a:p>
                  </a:txBody>
                  <a:tcPr marL="68580" marR="68580" anchor="ctr">
                    <a:solidFill>
                      <a:srgbClr val="4AAAA5">
                        <a:alpha val="75000"/>
                      </a:srgbClr>
                    </a:solidFill>
                  </a:tcPr>
                </a:tc>
                <a:extLst>
                  <a:ext uri="{0D108BD9-81ED-4DB2-BD59-A6C34878D82A}">
                    <a16:rowId xmlns="" xmlns:a16="http://schemas.microsoft.com/office/drawing/2014/main" val="10006"/>
                  </a:ext>
                </a:extLst>
              </a:tr>
            </a:tbl>
          </a:graphicData>
        </a:graphic>
      </p:graphicFrame>
      <p:sp>
        <p:nvSpPr>
          <p:cNvPr id="3" name="Slide Number Placeholder 2"/>
          <p:cNvSpPr>
            <a:spLocks noGrp="1"/>
          </p:cNvSpPr>
          <p:nvPr>
            <p:ph type="sldNum" sz="quarter" idx="12"/>
          </p:nvPr>
        </p:nvSpPr>
        <p:spPr/>
        <p:txBody>
          <a:bodyPr/>
          <a:lstStyle/>
          <a:p>
            <a:pPr algn="r" rtl="0"/>
            <a:fld id="{2BA4AAB5-ADC3-5A44-A572-EBF44AEC254A}" type="slidenum">
              <a:rPr/>
              <a:t>47</a:t>
            </a:fld>
            <a:endParaRPr lang="nl"/>
          </a:p>
        </p:txBody>
      </p:sp>
    </p:spTree>
    <p:extLst>
      <p:ext uri="{BB962C8B-B14F-4D97-AF65-F5344CB8AC3E}">
        <p14:creationId xmlns:p14="http://schemas.microsoft.com/office/powerpoint/2010/main" val="3312029121"/>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7Convention3_TIT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81705" cy="5152023"/>
          </a:xfrm>
          <a:prstGeom prst="rect">
            <a:avLst/>
          </a:prstGeom>
          <a:solidFill>
            <a:srgbClr val="EBD191"/>
          </a:solidFill>
          <a:ln>
            <a:solidFill>
              <a:srgbClr val="EBD191"/>
            </a:solidFill>
          </a:ln>
        </p:spPr>
      </p:pic>
      <p:sp>
        <p:nvSpPr>
          <p:cNvPr id="2" name="Slide Number Placeholder 1"/>
          <p:cNvSpPr>
            <a:spLocks noGrp="1"/>
          </p:cNvSpPr>
          <p:nvPr>
            <p:ph type="sldNum" sz="quarter" idx="12"/>
          </p:nvPr>
        </p:nvSpPr>
        <p:spPr/>
        <p:txBody>
          <a:bodyPr/>
          <a:lstStyle/>
          <a:p>
            <a:pPr algn="r" rtl="0"/>
            <a:fld id="{5D2249FC-4CA2-4D05-AF94-0EC46A99354B}" type="slidenum">
              <a:rPr/>
              <a:pPr/>
              <a:t>48</a:t>
            </a:fld>
            <a:endParaRPr lang="nl"/>
          </a:p>
        </p:txBody>
      </p:sp>
      <p:sp>
        <p:nvSpPr>
          <p:cNvPr id="6" name="Rectangle 6"/>
          <p:cNvSpPr>
            <a:spLocks noGrp="1" noChangeArrowheads="1"/>
          </p:cNvSpPr>
          <p:nvPr>
            <p:ph type="ctrTitle"/>
          </p:nvPr>
        </p:nvSpPr>
        <p:spPr>
          <a:xfrm>
            <a:off x="4534120" y="3786613"/>
            <a:ext cx="4609880" cy="1164002"/>
          </a:xfrm>
        </p:spPr>
        <p:txBody>
          <a:bodyPr>
            <a:normAutofit/>
          </a:bodyPr>
          <a:lstStyle/>
          <a:p>
            <a:pPr algn="r" rtl="0" eaLnBrk="1" hangingPunct="1">
              <a:lnSpc>
                <a:spcPct val="90000"/>
              </a:lnSpc>
            </a:pPr>
            <a:r>
              <a:rPr lang="nl" sz="3500" b="1" i="0" u="none" baseline="0">
                <a:solidFill>
                  <a:schemeClr val="bg1"/>
                </a:solidFill>
                <a:latin typeface="Raleway"/>
                <a:ea typeface="Arvo" panose="02000000000000000000" pitchFamily="2" charset="0"/>
                <a:cs typeface="Raleway"/>
              </a:rPr>
              <a:t>TRANSITIEPLAN</a:t>
            </a:r>
          </a:p>
        </p:txBody>
      </p:sp>
      <p:sp>
        <p:nvSpPr>
          <p:cNvPr id="25" name="Rectangle 24"/>
          <p:cNvSpPr/>
          <p:nvPr/>
        </p:nvSpPr>
        <p:spPr>
          <a:xfrm>
            <a:off x="860428" y="452883"/>
            <a:ext cx="1697524" cy="1184940"/>
          </a:xfrm>
          <a:prstGeom prst="rect">
            <a:avLst/>
          </a:prstGeom>
        </p:spPr>
        <p:txBody>
          <a:bodyPr wrap="square">
            <a:spAutoFit/>
          </a:bodyPr>
          <a:lstStyle/>
          <a:p>
            <a:pPr algn="l" rtl="0"/>
            <a:r>
              <a:rPr lang="nl" sz="1500" b="1" i="0" u="none" baseline="0" dirty="0">
                <a:solidFill>
                  <a:srgbClr val="DE0120"/>
                </a:solidFill>
                <a:latin typeface="Raleway ExtraBold"/>
                <a:cs typeface="Raleway Heavy"/>
              </a:rPr>
              <a:t>1. DOEN</a:t>
            </a:r>
          </a:p>
          <a:p>
            <a:pPr algn="l" rtl="0"/>
            <a:r>
              <a:rPr lang="nl" sz="1400" b="1" i="0" u="none" baseline="0" dirty="0">
                <a:latin typeface="Raleway ExtraBold"/>
              </a:rPr>
              <a:t>Wees een goed voorbeeld van verkopen en werving.</a:t>
            </a:r>
          </a:p>
        </p:txBody>
      </p:sp>
      <p:sp>
        <p:nvSpPr>
          <p:cNvPr id="26" name="Rectangle 25"/>
          <p:cNvSpPr/>
          <p:nvPr/>
        </p:nvSpPr>
        <p:spPr>
          <a:xfrm>
            <a:off x="3970011" y="402232"/>
            <a:ext cx="1757021" cy="1184940"/>
          </a:xfrm>
          <a:prstGeom prst="rect">
            <a:avLst/>
          </a:prstGeom>
        </p:spPr>
        <p:txBody>
          <a:bodyPr wrap="square">
            <a:spAutoFit/>
          </a:bodyPr>
          <a:lstStyle/>
          <a:p>
            <a:pPr algn="l" rtl="0"/>
            <a:r>
              <a:rPr lang="nl" sz="1500" b="1" i="0" u="none" baseline="0" dirty="0">
                <a:solidFill>
                  <a:srgbClr val="FF9A29"/>
                </a:solidFill>
                <a:latin typeface="Raleway ExtraBold"/>
                <a:cs typeface="Raleway Heavy"/>
              </a:rPr>
              <a:t>2. VINDEN</a:t>
            </a:r>
          </a:p>
          <a:p>
            <a:pPr algn="l" rtl="0"/>
            <a:r>
              <a:rPr lang="nl" sz="1400" b="1" i="0" u="none" baseline="0" dirty="0">
                <a:latin typeface="Raleway ExtraBold"/>
              </a:rPr>
              <a:t>Vind ontluikend talent - IBO's die actief sponsoren en ontwikkelen.</a:t>
            </a:r>
          </a:p>
        </p:txBody>
      </p:sp>
      <p:sp>
        <p:nvSpPr>
          <p:cNvPr id="27" name="Rectangle 26"/>
          <p:cNvSpPr/>
          <p:nvPr/>
        </p:nvSpPr>
        <p:spPr>
          <a:xfrm>
            <a:off x="4011034" y="2859171"/>
            <a:ext cx="2726510" cy="754053"/>
          </a:xfrm>
          <a:prstGeom prst="rect">
            <a:avLst/>
          </a:prstGeom>
        </p:spPr>
        <p:txBody>
          <a:bodyPr wrap="square">
            <a:spAutoFit/>
          </a:bodyPr>
          <a:lstStyle/>
          <a:p>
            <a:pPr algn="l" rtl="0"/>
            <a:r>
              <a:rPr lang="nl" sz="1500" b="1" i="0" u="none" baseline="0" dirty="0">
                <a:solidFill>
                  <a:schemeClr val="accent1">
                    <a:lumMod val="40000"/>
                    <a:lumOff val="60000"/>
                  </a:schemeClr>
                </a:solidFill>
                <a:latin typeface="Raleway ExtraBold"/>
                <a:cs typeface="Raleway Heavy"/>
              </a:rPr>
              <a:t>3. ONTWIKKELEN</a:t>
            </a:r>
          </a:p>
          <a:p>
            <a:pPr algn="l" rtl="0"/>
            <a:r>
              <a:rPr lang="nl" sz="1400" b="1" i="0" u="none" baseline="0" dirty="0">
                <a:solidFill>
                  <a:schemeClr val="bg1"/>
                </a:solidFill>
                <a:latin typeface="Raleway ExtraBold"/>
              </a:rPr>
              <a:t>Help ontluikend talent de volgende rang te behalen.</a:t>
            </a:r>
          </a:p>
        </p:txBody>
      </p:sp>
      <p:sp>
        <p:nvSpPr>
          <p:cNvPr id="28" name="Rectangle 27"/>
          <p:cNvSpPr/>
          <p:nvPr/>
        </p:nvSpPr>
        <p:spPr>
          <a:xfrm>
            <a:off x="125161" y="2863828"/>
            <a:ext cx="3019973" cy="969496"/>
          </a:xfrm>
          <a:prstGeom prst="rect">
            <a:avLst/>
          </a:prstGeom>
        </p:spPr>
        <p:txBody>
          <a:bodyPr wrap="square">
            <a:spAutoFit/>
          </a:bodyPr>
          <a:lstStyle/>
          <a:p>
            <a:pPr algn="l" rtl="0"/>
            <a:r>
              <a:rPr lang="nl" sz="1500" b="1" i="0" u="none" baseline="0" dirty="0">
                <a:solidFill>
                  <a:srgbClr val="6CBF19"/>
                </a:solidFill>
                <a:latin typeface="Raleway ExtraBold"/>
                <a:cs typeface="Raleway Heavy"/>
              </a:rPr>
              <a:t>4. </a:t>
            </a:r>
            <a:r>
              <a:rPr lang="nl-NL" sz="1500" b="1" i="0" u="none" baseline="0" dirty="0">
                <a:solidFill>
                  <a:srgbClr val="6CBF19"/>
                </a:solidFill>
                <a:latin typeface="Raleway ExtraBold"/>
                <a:cs typeface="Raleway Heavy"/>
              </a:rPr>
              <a:t>BETER TEVEEL</a:t>
            </a:r>
            <a:endParaRPr lang="nl" sz="1500" b="1" i="0" u="none" baseline="0" dirty="0">
              <a:solidFill>
                <a:srgbClr val="6CBF19"/>
              </a:solidFill>
              <a:latin typeface="Raleway ExtraBold"/>
              <a:cs typeface="Raleway Heavy"/>
            </a:endParaRPr>
          </a:p>
          <a:p>
            <a:pPr algn="l" rtl="0"/>
            <a:r>
              <a:rPr lang="nl" sz="1400" b="1" i="0" u="none" baseline="0" dirty="0">
                <a:latin typeface="Raleway ExtraBold"/>
              </a:rPr>
              <a:t>Doe niet slechts het minimale. Presteer extra zodat u een solide basis hebt.</a:t>
            </a:r>
          </a:p>
        </p:txBody>
      </p:sp>
      <p:pic>
        <p:nvPicPr>
          <p:cNvPr id="29" name="Picture 28" descr="gb_01144 [Converted].eps"/>
          <p:cNvPicPr>
            <a:picLocks noChangeAspect="1"/>
          </p:cNvPicPr>
          <p:nvPr/>
        </p:nvPicPr>
        <p:blipFill rotWithShape="1">
          <a:blip r:embed="rId4">
            <a:extLst>
              <a:ext uri="{28A0092B-C50C-407E-A947-70E740481C1C}">
                <a14:useLocalDpi xmlns:a14="http://schemas.microsoft.com/office/drawing/2010/main" val="0"/>
              </a:ext>
            </a:extLst>
          </a:blip>
          <a:srcRect b="6091"/>
          <a:stretch/>
        </p:blipFill>
        <p:spPr>
          <a:xfrm>
            <a:off x="860428" y="257232"/>
            <a:ext cx="4330970" cy="3422183"/>
          </a:xfrm>
          <a:prstGeom prst="rect">
            <a:avLst/>
          </a:prstGeom>
        </p:spPr>
      </p:pic>
    </p:spTree>
    <p:extLst>
      <p:ext uri="{BB962C8B-B14F-4D97-AF65-F5344CB8AC3E}">
        <p14:creationId xmlns:p14="http://schemas.microsoft.com/office/powerpoint/2010/main" val="1037698370"/>
      </p:ext>
    </p:extLst>
  </p:cSld>
  <p:clrMapOvr>
    <a:masterClrMapping/>
  </p:clrMapOvr>
  <p:transition spd="slow">
    <p:strips dir="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r" rtl="0"/>
            <a:fld id="{3BE6F732-FD22-4FF1-B7BB-5C66B511BA82}" type="slidenum">
              <a:rPr/>
              <a:pPr/>
              <a:t>49</a:t>
            </a:fld>
            <a:endParaRPr lang="nl"/>
          </a:p>
        </p:txBody>
      </p:sp>
      <p:sp>
        <p:nvSpPr>
          <p:cNvPr id="7" name="Rectangle 32"/>
          <p:cNvSpPr>
            <a:spLocks noChangeArrowheads="1"/>
          </p:cNvSpPr>
          <p:nvPr/>
        </p:nvSpPr>
        <p:spPr bwMode="gray">
          <a:xfrm>
            <a:off x="400735" y="337755"/>
            <a:ext cx="8520112"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p>
            <a:pPr algn="l" rtl="0">
              <a:lnSpc>
                <a:spcPct val="90000"/>
              </a:lnSpc>
            </a:pPr>
            <a:endParaRPr lang="nl" sz="2500" b="1" noProof="1">
              <a:solidFill>
                <a:srgbClr val="6D6D6D"/>
              </a:solidFill>
              <a:latin typeface="Raleway"/>
              <a:cs typeface="Raleway"/>
            </a:endParaRPr>
          </a:p>
          <a:p>
            <a:pPr algn="l" rtl="0">
              <a:lnSpc>
                <a:spcPct val="90000"/>
              </a:lnSpc>
            </a:pPr>
            <a:r>
              <a:rPr lang="nl" sz="2500" b="1" i="0" u="none" baseline="0">
                <a:solidFill>
                  <a:srgbClr val="6D6D6D"/>
                </a:solidFill>
                <a:latin typeface="Raleway"/>
                <a:cs typeface="Raleway"/>
              </a:rPr>
              <a:t>Overgang naar Voorkeursklant</a:t>
            </a:r>
          </a:p>
        </p:txBody>
      </p:sp>
      <p:pic>
        <p:nvPicPr>
          <p:cNvPr id="2" name="Picture 1" descr="Skincare_Party_00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87919" y="1142478"/>
            <a:ext cx="4056081" cy="3570155"/>
          </a:xfrm>
          <a:prstGeom prst="rect">
            <a:avLst/>
          </a:prstGeom>
        </p:spPr>
      </p:pic>
      <p:sp>
        <p:nvSpPr>
          <p:cNvPr id="6" name="TextBox 5"/>
          <p:cNvSpPr txBox="1"/>
          <p:nvPr/>
        </p:nvSpPr>
        <p:spPr>
          <a:xfrm>
            <a:off x="172800" y="1370473"/>
            <a:ext cx="4575369" cy="2308324"/>
          </a:xfrm>
          <a:prstGeom prst="rect">
            <a:avLst/>
          </a:prstGeom>
          <a:noFill/>
          <a:ln w="19050">
            <a:solidFill>
              <a:srgbClr val="C00000"/>
            </a:solidFill>
          </a:ln>
        </p:spPr>
        <p:txBody>
          <a:bodyPr wrap="square" rtlCol="0">
            <a:spAutoFit/>
          </a:bodyPr>
          <a:lstStyle/>
          <a:p>
            <a:pPr algn="ctr" rtl="0"/>
            <a:r>
              <a:rPr lang="nl" sz="1600" b="1" i="0" u="sng" baseline="0" dirty="0">
                <a:latin typeface="Arvo" panose="02000000000000000000" pitchFamily="2" charset="0"/>
              </a:rPr>
              <a:t>Overgangsplan van IBO naar klant</a:t>
            </a:r>
          </a:p>
          <a:p>
            <a:pPr marL="342900" indent="-342900" algn="l" rtl="0">
              <a:buAutoNum type="arabicPeriod"/>
            </a:pPr>
            <a:r>
              <a:rPr lang="nl" sz="1600" b="0" i="0" u="none" baseline="0" dirty="0">
                <a:latin typeface="Arvo" panose="02000000000000000000" pitchFamily="2" charset="0"/>
              </a:rPr>
              <a:t>Vanaf 1 september 2017 t/m 31 augustus 2018 kunnen huidige IBO's </a:t>
            </a:r>
            <a:r>
              <a:rPr lang="nl" sz="1600" b="1" i="0" u="sng" baseline="0" dirty="0">
                <a:latin typeface="Arvo" panose="02000000000000000000" pitchFamily="2" charset="0"/>
              </a:rPr>
              <a:t>gratis</a:t>
            </a:r>
            <a:r>
              <a:rPr lang="nl" sz="1600" b="0" i="0" u="none" baseline="0" dirty="0">
                <a:latin typeface="Arvo" panose="02000000000000000000" pitchFamily="2" charset="0"/>
              </a:rPr>
              <a:t> overstappen naar Voorkeursklant en </a:t>
            </a:r>
            <a:r>
              <a:rPr lang="nl" sz="1600" b="1" i="0" u="sng" baseline="0" dirty="0">
                <a:latin typeface="Arvo" panose="02000000000000000000" pitchFamily="2" charset="0"/>
              </a:rPr>
              <a:t>de IBO-prijs betalen</a:t>
            </a:r>
            <a:r>
              <a:rPr lang="nl" sz="1600" b="0" i="0" u="none" baseline="0" dirty="0">
                <a:latin typeface="Arvo" panose="02000000000000000000" pitchFamily="2" charset="0"/>
              </a:rPr>
              <a:t>. </a:t>
            </a:r>
          </a:p>
          <a:p>
            <a:pPr marL="342900" indent="-342900" algn="l" rtl="0">
              <a:buAutoNum type="arabicPeriod"/>
            </a:pPr>
            <a:r>
              <a:rPr lang="nl" sz="1600" b="0" i="0" u="none" baseline="0" dirty="0">
                <a:latin typeface="Arvo" panose="02000000000000000000" pitchFamily="2" charset="0"/>
              </a:rPr>
              <a:t>Betaal voorgoed de IBO-prijs, zolang </a:t>
            </a:r>
            <a:r>
              <a:rPr lang="nl-NL" sz="1600" b="0" i="0" u="none" baseline="0" dirty="0">
                <a:latin typeface="Arvo" panose="02000000000000000000" pitchFamily="2" charset="0"/>
              </a:rPr>
              <a:t>je</a:t>
            </a:r>
            <a:r>
              <a:rPr lang="nl" sz="1600" b="0" i="0" u="none" baseline="0" dirty="0">
                <a:latin typeface="Arvo" panose="02000000000000000000" pitchFamily="2" charset="0"/>
              </a:rPr>
              <a:t> elke zes maanden € </a:t>
            </a:r>
            <a:r>
              <a:rPr lang="nl" sz="1600" b="0" i="0" u="none" baseline="0" dirty="0">
                <a:latin typeface="Arvo" panose="02000000000000000000" pitchFamily="2" charset="0"/>
                <a:cs typeface="Arial"/>
              </a:rPr>
              <a:t>180 </a:t>
            </a:r>
            <a:r>
              <a:rPr lang="nl" sz="1600" b="0" i="0" u="none" baseline="0" dirty="0">
                <a:latin typeface="Arvo" panose="02000000000000000000" pitchFamily="2" charset="0"/>
              </a:rPr>
              <a:t>aan producten aanschaft.</a:t>
            </a:r>
          </a:p>
          <a:p>
            <a:pPr marL="342900" indent="-342900" algn="l" rtl="0">
              <a:buAutoNum type="arabicPeriod"/>
            </a:pPr>
            <a:r>
              <a:rPr lang="nl" sz="1600" b="0" i="0" u="none" baseline="0" dirty="0">
                <a:latin typeface="Arvo" panose="02000000000000000000" pitchFamily="2" charset="0"/>
              </a:rPr>
              <a:t>Geen verlengingskosten, automatische verzending niet vereist.</a:t>
            </a:r>
          </a:p>
        </p:txBody>
      </p:sp>
      <p:sp>
        <p:nvSpPr>
          <p:cNvPr id="5" name="TextBox 4"/>
          <p:cNvSpPr txBox="1"/>
          <p:nvPr/>
        </p:nvSpPr>
        <p:spPr>
          <a:xfrm>
            <a:off x="561600" y="3715200"/>
            <a:ext cx="4186568" cy="1077218"/>
          </a:xfrm>
          <a:prstGeom prst="rect">
            <a:avLst/>
          </a:prstGeom>
          <a:noFill/>
        </p:spPr>
        <p:txBody>
          <a:bodyPr wrap="square" rtlCol="0">
            <a:spAutoFit/>
          </a:bodyPr>
          <a:lstStyle/>
          <a:p>
            <a:pPr algn="l" rtl="0"/>
            <a:r>
              <a:rPr lang="nl" sz="1600" b="0" i="0" u="none" baseline="0" dirty="0">
                <a:latin typeface="Arvo" panose="02000000000000000000" pitchFamily="2" charset="0"/>
                <a:ea typeface="Arvo" panose="02000000000000000000" pitchFamily="2" charset="0"/>
              </a:rPr>
              <a:t>IBO's moeten het initiatief nemen om over te stappen naar Voorkeursklant. Hiervoor kunnen ze een formulier op onze website invullen of hun Sunrider-kantoor e-mailen.</a:t>
            </a:r>
          </a:p>
        </p:txBody>
      </p:sp>
    </p:spTree>
    <p:extLst>
      <p:ext uri="{BB962C8B-B14F-4D97-AF65-F5344CB8AC3E}">
        <p14:creationId xmlns:p14="http://schemas.microsoft.com/office/powerpoint/2010/main" val="2544011438"/>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lgn="r" rtl="0"/>
            <a:fld id="{20F33AB2-591A-4BCF-9102-C97242BBA2A6}" type="slidenum">
              <a:rPr/>
              <a:pPr/>
              <a:t>5</a:t>
            </a:fld>
            <a:endParaRPr lang="nl" dirty="0"/>
          </a:p>
        </p:txBody>
      </p:sp>
      <p:sp>
        <p:nvSpPr>
          <p:cNvPr id="3" name="Content Placeholder 2"/>
          <p:cNvSpPr>
            <a:spLocks noGrp="1"/>
          </p:cNvSpPr>
          <p:nvPr>
            <p:ph idx="4294967295"/>
          </p:nvPr>
        </p:nvSpPr>
        <p:spPr>
          <a:xfrm>
            <a:off x="418744" y="2797848"/>
            <a:ext cx="5015911" cy="2349682"/>
          </a:xfrm>
        </p:spPr>
        <p:txBody>
          <a:bodyPr>
            <a:normAutofit/>
          </a:bodyPr>
          <a:lstStyle/>
          <a:p>
            <a:pPr marL="0" indent="0" algn="l" rtl="0">
              <a:buNone/>
            </a:pPr>
            <a:r>
              <a:rPr lang="nl" sz="1600" b="1" i="0" u="none" baseline="0" dirty="0">
                <a:latin typeface="Arvo" panose="02000000000000000000" pitchFamily="2" charset="0"/>
                <a:ea typeface="Arvo" panose="02000000000000000000" pitchFamily="2" charset="0"/>
              </a:rPr>
              <a:t>Fast Track programma (eerste 3 maanden)</a:t>
            </a:r>
          </a:p>
          <a:p>
            <a:pPr algn="l" rtl="0">
              <a:buFont typeface="Wingdings" panose="05000000000000000000" pitchFamily="2" charset="2"/>
              <a:buChar char="ü"/>
            </a:pPr>
            <a:r>
              <a:rPr lang="nl" sz="1600" b="0" i="0" u="none" baseline="0" dirty="0">
                <a:latin typeface="Arvo" panose="02000000000000000000" pitchFamily="2" charset="0"/>
                <a:ea typeface="Arvo" panose="02000000000000000000" pitchFamily="2" charset="0"/>
              </a:rPr>
              <a:t>Duidelijk carrièrepad met ‘kleine stapjes' voor meer succes.</a:t>
            </a:r>
          </a:p>
          <a:p>
            <a:pPr algn="l" rtl="0">
              <a:buFont typeface="Wingdings" panose="05000000000000000000" pitchFamily="2" charset="2"/>
              <a:buChar char="ü"/>
            </a:pPr>
            <a:r>
              <a:rPr lang="nl" sz="1600" b="0" i="0" u="none" baseline="0" dirty="0">
                <a:latin typeface="Arvo" panose="02000000000000000000" pitchFamily="2" charset="0"/>
                <a:ea typeface="Arvo" panose="02000000000000000000" pitchFamily="2" charset="0"/>
              </a:rPr>
              <a:t>Verkoopbonussen om snel het aantal euro’s per uur te bereiken.</a:t>
            </a:r>
          </a:p>
          <a:p>
            <a:pPr algn="l" rtl="0">
              <a:buFont typeface="Wingdings" panose="05000000000000000000" pitchFamily="2" charset="2"/>
              <a:buChar char="ü"/>
            </a:pPr>
            <a:r>
              <a:rPr lang="nl" sz="1600" b="0" i="0" u="none" baseline="0" dirty="0">
                <a:latin typeface="Arvo" panose="02000000000000000000" pitchFamily="2" charset="0"/>
                <a:ea typeface="Arvo" panose="02000000000000000000" pitchFamily="2" charset="0"/>
              </a:rPr>
              <a:t>Instandhouden van trouwe klanten en IBO’s en onmiddellijke werving.</a:t>
            </a:r>
          </a:p>
        </p:txBody>
      </p:sp>
      <p:sp>
        <p:nvSpPr>
          <p:cNvPr id="8" name="Rectangle 32"/>
          <p:cNvSpPr>
            <a:spLocks noChangeArrowheads="1"/>
          </p:cNvSpPr>
          <p:nvPr/>
        </p:nvSpPr>
        <p:spPr bwMode="gray">
          <a:xfrm>
            <a:off x="400735" y="363100"/>
            <a:ext cx="8520112"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p>
            <a:pPr algn="l" rtl="0">
              <a:lnSpc>
                <a:spcPct val="90000"/>
              </a:lnSpc>
            </a:pPr>
            <a:r>
              <a:rPr lang="nl" sz="2500" b="1" i="0" u="none" baseline="0" dirty="0">
                <a:solidFill>
                  <a:srgbClr val="6D6D6D"/>
                </a:solidFill>
                <a:latin typeface="Raleway"/>
                <a:cs typeface="Raleway"/>
              </a:rPr>
              <a:t>Voordelen van </a:t>
            </a:r>
            <a:r>
              <a:rPr lang="nl-NL" sz="2500" b="1" i="0" u="none" baseline="0" dirty="0">
                <a:solidFill>
                  <a:srgbClr val="6D6D6D"/>
                </a:solidFill>
                <a:latin typeface="Raleway"/>
                <a:cs typeface="Raleway"/>
              </a:rPr>
              <a:t>het </a:t>
            </a:r>
            <a:r>
              <a:rPr lang="nl" sz="2500" b="1" i="0" u="none" baseline="0" dirty="0">
                <a:solidFill>
                  <a:srgbClr val="6D6D6D"/>
                </a:solidFill>
                <a:latin typeface="Raleway"/>
                <a:cs typeface="Raleway"/>
              </a:rPr>
              <a:t>nieuw</a:t>
            </a:r>
            <a:r>
              <a:rPr lang="nl-NL" sz="2500" b="1" i="0" u="none" baseline="0" dirty="0">
                <a:solidFill>
                  <a:srgbClr val="6D6D6D"/>
                </a:solidFill>
                <a:latin typeface="Raleway"/>
                <a:cs typeface="Raleway"/>
              </a:rPr>
              <a:t>e</a:t>
            </a:r>
            <a:r>
              <a:rPr lang="nl" sz="2500" b="1" i="0" u="none" baseline="0" dirty="0">
                <a:solidFill>
                  <a:srgbClr val="6D6D6D"/>
                </a:solidFill>
                <a:latin typeface="Raleway"/>
                <a:cs typeface="Raleway"/>
              </a:rPr>
              <a:t> plan: </a:t>
            </a:r>
            <a:r>
              <a:rPr lang="nl-NL" sz="2500" b="1" i="0" u="none" baseline="0" dirty="0">
                <a:solidFill>
                  <a:srgbClr val="6D6D6D"/>
                </a:solidFill>
                <a:latin typeface="Raleway"/>
                <a:cs typeface="Raleway"/>
              </a:rPr>
              <a:t>h</a:t>
            </a:r>
            <a:r>
              <a:rPr lang="nl" sz="2500" b="1" i="0" u="none" baseline="0" dirty="0">
                <a:solidFill>
                  <a:srgbClr val="6D6D6D"/>
                </a:solidFill>
                <a:latin typeface="Raleway"/>
                <a:cs typeface="Raleway"/>
              </a:rPr>
              <a:t>et is je tijd waard</a:t>
            </a:r>
          </a:p>
        </p:txBody>
      </p:sp>
      <p:pic>
        <p:nvPicPr>
          <p:cNvPr id="7" name="Picture 6" descr="Depositphotos_79023320_l-2015.jpg"/>
          <p:cNvPicPr>
            <a:picLocks noChangeAspect="1"/>
          </p:cNvPicPr>
          <p:nvPr/>
        </p:nvPicPr>
        <p:blipFill rotWithShape="1">
          <a:blip r:embed="rId3" cstate="print">
            <a:extLst>
              <a:ext uri="{28A0092B-C50C-407E-A947-70E740481C1C}">
                <a14:useLocalDpi xmlns:a14="http://schemas.microsoft.com/office/drawing/2010/main"/>
              </a:ext>
            </a:extLst>
          </a:blip>
          <a:srcRect l="8511" r="13192"/>
          <a:stretch/>
        </p:blipFill>
        <p:spPr>
          <a:xfrm>
            <a:off x="5434655" y="1272407"/>
            <a:ext cx="3709345" cy="3419429"/>
          </a:xfrm>
          <a:prstGeom prst="rect">
            <a:avLst/>
          </a:prstGeom>
        </p:spPr>
      </p:pic>
      <p:sp>
        <p:nvSpPr>
          <p:cNvPr id="5" name="TextBox 4"/>
          <p:cNvSpPr txBox="1"/>
          <p:nvPr/>
        </p:nvSpPr>
        <p:spPr>
          <a:xfrm>
            <a:off x="418744" y="1513596"/>
            <a:ext cx="5015911" cy="1323439"/>
          </a:xfrm>
          <a:prstGeom prst="rect">
            <a:avLst/>
          </a:prstGeom>
          <a:noFill/>
        </p:spPr>
        <p:txBody>
          <a:bodyPr wrap="square" rtlCol="0">
            <a:spAutoFit/>
          </a:bodyPr>
          <a:lstStyle/>
          <a:p>
            <a:pPr algn="l" rtl="0"/>
            <a:r>
              <a:rPr lang="nl" sz="1600" b="1" i="0" u="none" baseline="0" dirty="0">
                <a:latin typeface="Arvo" panose="02000000000000000000" pitchFamily="2" charset="0"/>
                <a:ea typeface="Arvo" panose="02000000000000000000" pitchFamily="2" charset="0"/>
                <a:cs typeface="Raleway"/>
              </a:rPr>
              <a:t>Hoe bereken je of een bedrijf het waard is?</a:t>
            </a:r>
          </a:p>
          <a:p>
            <a:pPr marL="342900" indent="-342900" algn="l" rtl="0">
              <a:buAutoNum type="arabicPeriod"/>
            </a:pPr>
            <a:r>
              <a:rPr lang="nl" sz="1600" b="0" i="0" u="none" baseline="0" dirty="0">
                <a:latin typeface="Arvo" panose="02000000000000000000" pitchFamily="2" charset="0"/>
                <a:ea typeface="Arvo" panose="02000000000000000000" pitchFamily="2" charset="0"/>
                <a:cs typeface="Raleway"/>
              </a:rPr>
              <a:t>Het gemiddelde uurloon van McDonald x 2,5-3</a:t>
            </a:r>
          </a:p>
          <a:p>
            <a:pPr marL="342900" indent="-342900" algn="l" rtl="0">
              <a:buAutoNum type="arabicPeriod"/>
            </a:pPr>
            <a:r>
              <a:rPr lang="nl" sz="1600" b="0" i="0" u="none" baseline="0" dirty="0">
                <a:latin typeface="Arvo" panose="02000000000000000000" pitchFamily="2" charset="0"/>
                <a:ea typeface="Arvo" panose="02000000000000000000" pitchFamily="2" charset="0"/>
                <a:cs typeface="Raleway"/>
              </a:rPr>
              <a:t>In Europa moeten nieuwe IBO's zo snel mogelijk minimaal </a:t>
            </a:r>
            <a:r>
              <a:rPr lang="nl" sz="1600" b="0" i="0" u="sng" baseline="0" dirty="0">
                <a:latin typeface="Arvo" panose="02000000000000000000" pitchFamily="2" charset="0"/>
                <a:ea typeface="Arvo" panose="02000000000000000000" pitchFamily="2" charset="0"/>
                <a:cs typeface="Raleway"/>
              </a:rPr>
              <a:t>€ 25 tot 35</a:t>
            </a:r>
            <a:r>
              <a:rPr lang="nl" sz="1600" b="0" i="0" baseline="0" dirty="0">
                <a:latin typeface="Arvo" panose="02000000000000000000" pitchFamily="2" charset="0"/>
                <a:ea typeface="Arvo" panose="02000000000000000000" pitchFamily="2" charset="0"/>
                <a:cs typeface="Raleway"/>
              </a:rPr>
              <a:t> per uur verdienen.</a:t>
            </a:r>
          </a:p>
          <a:p>
            <a:pPr marL="0" indent="0" algn="l" rtl="0">
              <a:buNone/>
            </a:pPr>
            <a:endParaRPr lang="nl" sz="1600" dirty="0">
              <a:latin typeface="Arvo" panose="02000000000000000000" pitchFamily="2" charset="0"/>
              <a:ea typeface="Arvo" panose="02000000000000000000" pitchFamily="2" charset="0"/>
              <a:cs typeface="Raleway"/>
            </a:endParaRPr>
          </a:p>
        </p:txBody>
      </p:sp>
      <p:sp>
        <p:nvSpPr>
          <p:cNvPr id="9" name="Rectangle 8"/>
          <p:cNvSpPr/>
          <p:nvPr/>
        </p:nvSpPr>
        <p:spPr>
          <a:xfrm>
            <a:off x="400735" y="931336"/>
            <a:ext cx="4920073" cy="461665"/>
          </a:xfrm>
          <a:prstGeom prst="rect">
            <a:avLst/>
          </a:prstGeom>
        </p:spPr>
        <p:txBody>
          <a:bodyPr wrap="square">
            <a:spAutoFit/>
          </a:bodyPr>
          <a:lstStyle/>
          <a:p>
            <a:pPr marL="0" indent="0" algn="ctr" rtl="0">
              <a:buNone/>
            </a:pPr>
            <a:r>
              <a:rPr lang="nl" b="0" i="0" u="none" baseline="0" dirty="0">
                <a:solidFill>
                  <a:srgbClr val="FF0000"/>
                </a:solidFill>
                <a:latin typeface="Arvo" panose="02000000000000000000" pitchFamily="2" charset="0"/>
                <a:ea typeface="Arvo" panose="02000000000000000000" pitchFamily="2" charset="0"/>
                <a:cs typeface="Raleway"/>
              </a:rPr>
              <a:t>Tijd is onze grootste concurrent</a:t>
            </a:r>
          </a:p>
        </p:txBody>
      </p:sp>
    </p:spTree>
    <p:extLst>
      <p:ext uri="{BB962C8B-B14F-4D97-AF65-F5344CB8AC3E}">
        <p14:creationId xmlns:p14="http://schemas.microsoft.com/office/powerpoint/2010/main" val="24527199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additive="base">
                                        <p:cTn id="2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 end="1"/>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additive="base">
                                        <p:cTn id="3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5"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7" name="Slide Number Placeholder 3"/>
          <p:cNvSpPr>
            <a:spLocks noGrp="1"/>
          </p:cNvSpPr>
          <p:nvPr>
            <p:ph type="sldNum" sz="quarter" idx="12"/>
          </p:nvPr>
        </p:nvSpPr>
        <p:spPr bwMode="auto">
          <a:noFill/>
          <a:ln>
            <a:miter lim="800000"/>
            <a:headEnd/>
            <a:tailEnd/>
          </a:ln>
        </p:spPr>
        <p:txBody>
          <a:bodyPr/>
          <a:lstStyle/>
          <a:p>
            <a:pPr algn="r" rtl="0"/>
            <a:fld id="{E2ACFD64-DEDF-4034-83F1-4C11876E32C2}" type="slidenum">
              <a:rPr/>
              <a:pPr/>
              <a:t>50</a:t>
            </a:fld>
            <a:endParaRPr lang="nl"/>
          </a:p>
        </p:txBody>
      </p:sp>
      <p:sp>
        <p:nvSpPr>
          <p:cNvPr id="8" name="Rectangle 32"/>
          <p:cNvSpPr>
            <a:spLocks noChangeArrowheads="1"/>
          </p:cNvSpPr>
          <p:nvPr/>
        </p:nvSpPr>
        <p:spPr bwMode="gray">
          <a:xfrm>
            <a:off x="391981" y="498749"/>
            <a:ext cx="8520112" cy="616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p>
            <a:pPr algn="l" rtl="0">
              <a:lnSpc>
                <a:spcPct val="90000"/>
              </a:lnSpc>
            </a:pPr>
            <a:r>
              <a:rPr lang="nl" sz="2500" b="1" i="0" u="none" baseline="0">
                <a:solidFill>
                  <a:srgbClr val="6D6D6D"/>
                </a:solidFill>
                <a:latin typeface="Raleway"/>
                <a:cs typeface="Raleway"/>
              </a:rPr>
              <a:t>Maximumvolumeregel - Overgang</a:t>
            </a:r>
          </a:p>
        </p:txBody>
      </p:sp>
      <p:graphicFrame>
        <p:nvGraphicFramePr>
          <p:cNvPr id="11" name="Table 10"/>
          <p:cNvGraphicFramePr>
            <a:graphicFrameLocks noGrp="1"/>
          </p:cNvGraphicFramePr>
          <p:nvPr>
            <p:extLst>
              <p:ext uri="{D42A27DB-BD31-4B8C-83A1-F6EECF244321}">
                <p14:modId xmlns:p14="http://schemas.microsoft.com/office/powerpoint/2010/main" val="4114426836"/>
              </p:ext>
            </p:extLst>
          </p:nvPr>
        </p:nvGraphicFramePr>
        <p:xfrm>
          <a:off x="1164509" y="1310783"/>
          <a:ext cx="6968832" cy="2021840"/>
        </p:xfrm>
        <a:graphic>
          <a:graphicData uri="http://schemas.openxmlformats.org/drawingml/2006/table">
            <a:tbl>
              <a:tblPr firstRow="1" bandRow="1">
                <a:tableStyleId>{00A15C55-8517-42AA-B614-E9B94910E393}</a:tableStyleId>
              </a:tblPr>
              <a:tblGrid>
                <a:gridCol w="2848132">
                  <a:extLst>
                    <a:ext uri="{9D8B030D-6E8A-4147-A177-3AD203B41FA5}">
                      <a16:colId xmlns="" xmlns:a16="http://schemas.microsoft.com/office/drawing/2014/main" val="20000"/>
                    </a:ext>
                  </a:extLst>
                </a:gridCol>
                <a:gridCol w="4120700">
                  <a:extLst>
                    <a:ext uri="{9D8B030D-6E8A-4147-A177-3AD203B41FA5}">
                      <a16:colId xmlns="" xmlns:a16="http://schemas.microsoft.com/office/drawing/2014/main" val="20001"/>
                    </a:ext>
                  </a:extLst>
                </a:gridCol>
              </a:tblGrid>
              <a:tr h="370840">
                <a:tc>
                  <a:txBody>
                    <a:bodyPr/>
                    <a:lstStyle/>
                    <a:p>
                      <a:pPr algn="ctr" rtl="0"/>
                      <a:r>
                        <a:rPr lang="nl" b="1" i="0" u="none" baseline="0">
                          <a:latin typeface="Raleway"/>
                        </a:rPr>
                        <a:t>Tijdsbestek</a:t>
                      </a:r>
                      <a:endParaRPr lang="nl" dirty="0">
                        <a:latin typeface="Raleway"/>
                      </a:endParaRPr>
                    </a:p>
                  </a:txBody>
                  <a:tcPr/>
                </a:tc>
                <a:tc>
                  <a:txBody>
                    <a:bodyPr/>
                    <a:lstStyle/>
                    <a:p>
                      <a:pPr algn="ctr" rtl="0"/>
                      <a:r>
                        <a:rPr lang="nl" b="1" i="0" u="none" baseline="0">
                          <a:latin typeface="Raleway"/>
                        </a:rPr>
                        <a:t>Maximumvolumeregel</a:t>
                      </a:r>
                      <a:endParaRPr lang="nl" dirty="0">
                        <a:latin typeface="Raleway"/>
                      </a:endParaRPr>
                    </a:p>
                  </a:txBody>
                  <a:tcPr/>
                </a:tc>
                <a:extLst>
                  <a:ext uri="{0D108BD9-81ED-4DB2-BD59-A6C34878D82A}">
                    <a16:rowId xmlns="" xmlns:a16="http://schemas.microsoft.com/office/drawing/2014/main" val="10000"/>
                  </a:ext>
                </a:extLst>
              </a:tr>
              <a:tr h="370840">
                <a:tc>
                  <a:txBody>
                    <a:bodyPr/>
                    <a:lstStyle/>
                    <a:p>
                      <a:pPr algn="l" rtl="0"/>
                      <a:r>
                        <a:rPr lang="nl" b="0" i="0" u="none" baseline="0">
                          <a:latin typeface="Raleway"/>
                        </a:rPr>
                        <a:t>september-november</a:t>
                      </a:r>
                    </a:p>
                  </a:txBody>
                  <a:tcPr/>
                </a:tc>
                <a:tc>
                  <a:txBody>
                    <a:bodyPr/>
                    <a:lstStyle/>
                    <a:p>
                      <a:pPr algn="l" rtl="0"/>
                      <a:r>
                        <a:rPr lang="nl" b="0" i="0" u="none" baseline="0">
                          <a:latin typeface="Raleway"/>
                        </a:rPr>
                        <a:t>Geen maximumvolumeregel</a:t>
                      </a:r>
                      <a:endParaRPr lang="nl" dirty="0">
                        <a:latin typeface="Raleway"/>
                      </a:endParaRPr>
                    </a:p>
                  </a:txBody>
                  <a:tcPr/>
                </a:tc>
                <a:extLst>
                  <a:ext uri="{0D108BD9-81ED-4DB2-BD59-A6C34878D82A}">
                    <a16:rowId xmlns="" xmlns:a16="http://schemas.microsoft.com/office/drawing/2014/main" val="10001"/>
                  </a:ext>
                </a:extLst>
              </a:tr>
              <a:tr h="370840">
                <a:tc>
                  <a:txBody>
                    <a:bodyPr/>
                    <a:lstStyle/>
                    <a:p>
                      <a:pPr algn="l" rtl="0"/>
                      <a:r>
                        <a:rPr lang="nl" b="0" i="0" u="none" baseline="0">
                          <a:latin typeface="Raleway"/>
                        </a:rPr>
                        <a:t>december-februari</a:t>
                      </a:r>
                    </a:p>
                  </a:txBody>
                  <a:tcPr/>
                </a:tc>
                <a:tc>
                  <a:txBody>
                    <a:bodyPr/>
                    <a:lstStyle/>
                    <a:p>
                      <a:pPr algn="l" rtl="0"/>
                      <a:r>
                        <a:rPr lang="nl" b="0" i="0" u="none" baseline="0">
                          <a:latin typeface="Raleway"/>
                        </a:rPr>
                        <a:t>75% van vereist gekwalificeerd volume voor downlines</a:t>
                      </a:r>
                      <a:endParaRPr lang="nl" dirty="0">
                        <a:latin typeface="Raleway"/>
                      </a:endParaRPr>
                    </a:p>
                  </a:txBody>
                  <a:tcPr/>
                </a:tc>
                <a:extLst>
                  <a:ext uri="{0D108BD9-81ED-4DB2-BD59-A6C34878D82A}">
                    <a16:rowId xmlns="" xmlns:a16="http://schemas.microsoft.com/office/drawing/2014/main" val="10002"/>
                  </a:ext>
                </a:extLst>
              </a:tr>
              <a:tr h="370840">
                <a:tc>
                  <a:txBody>
                    <a:bodyPr/>
                    <a:lstStyle/>
                    <a:p>
                      <a:pPr algn="l" rtl="0"/>
                      <a:r>
                        <a:rPr lang="nl" b="0" i="0" u="none" baseline="0">
                          <a:latin typeface="Raleway"/>
                        </a:rPr>
                        <a:t>Vanaf maart*</a:t>
                      </a:r>
                    </a:p>
                  </a:txBody>
                  <a:tcPr/>
                </a:tc>
                <a:tc>
                  <a:txBody>
                    <a:bodyPr/>
                    <a:lstStyle/>
                    <a:p>
                      <a:pPr algn="l" rtl="0"/>
                      <a:r>
                        <a:rPr lang="nl" b="0" i="0" u="none" baseline="0" dirty="0">
                          <a:latin typeface="Raleway"/>
                        </a:rPr>
                        <a:t>Normale 50% van vereist gekwalificeerd volume voor downlines</a:t>
                      </a:r>
                    </a:p>
                  </a:txBody>
                  <a:tcPr/>
                </a:tc>
                <a:extLst>
                  <a:ext uri="{0D108BD9-81ED-4DB2-BD59-A6C34878D82A}">
                    <a16:rowId xmlns="" xmlns:a16="http://schemas.microsoft.com/office/drawing/2014/main" val="10003"/>
                  </a:ext>
                </a:extLst>
              </a:tr>
            </a:tbl>
          </a:graphicData>
        </a:graphic>
      </p:graphicFrame>
      <p:sp>
        <p:nvSpPr>
          <p:cNvPr id="12" name="TextBox 11"/>
          <p:cNvSpPr txBox="1"/>
          <p:nvPr/>
        </p:nvSpPr>
        <p:spPr>
          <a:xfrm>
            <a:off x="1076876" y="3559746"/>
            <a:ext cx="6960211" cy="1384995"/>
          </a:xfrm>
          <a:prstGeom prst="rect">
            <a:avLst/>
          </a:prstGeom>
          <a:noFill/>
        </p:spPr>
        <p:txBody>
          <a:bodyPr wrap="square" rtlCol="0">
            <a:spAutoFit/>
          </a:bodyPr>
          <a:lstStyle/>
          <a:p>
            <a:pPr algn="l" rtl="0"/>
            <a:r>
              <a:rPr lang="nl" sz="1400" b="1" i="0" u="none" baseline="0" dirty="0">
                <a:latin typeface="Arvo" panose="02000000000000000000" pitchFamily="2" charset="0"/>
              </a:rPr>
              <a:t>*Maximumvolumeregel:</a:t>
            </a:r>
            <a:r>
              <a:rPr lang="nl" sz="1400" b="0" i="0" u="none" baseline="0" dirty="0">
                <a:latin typeface="Arvo" panose="02000000000000000000" pitchFamily="2" charset="0"/>
              </a:rPr>
              <a:t> Alleen toegepast op Downline-volume (DV). Niet meer dan dit DV (meestal 50% van het vereiste DV) wordt meegeteld van een willekeurige tak of van het PV van de IBO.  Is alleen van toepassing op </a:t>
            </a:r>
            <a:r>
              <a:rPr lang="nl" sz="1400" b="1" i="0" u="none" baseline="0" dirty="0">
                <a:latin typeface="Arvo" panose="02000000000000000000" pitchFamily="2" charset="0"/>
              </a:rPr>
              <a:t>kwalificatie van rang</a:t>
            </a:r>
            <a:r>
              <a:rPr lang="nl" sz="1400" b="0" i="0" u="none" baseline="0" dirty="0">
                <a:latin typeface="Arvo" panose="02000000000000000000" pitchFamily="2" charset="0"/>
              </a:rPr>
              <a:t> - de IBO wordt over het </a:t>
            </a:r>
            <a:r>
              <a:rPr lang="nl" sz="1400" b="1" i="0" u="none" baseline="0" dirty="0">
                <a:latin typeface="Arvo" panose="02000000000000000000" pitchFamily="2" charset="0"/>
              </a:rPr>
              <a:t>gehele volume</a:t>
            </a:r>
            <a:r>
              <a:rPr lang="nl" sz="1400" b="0" i="0" u="none" baseline="0" dirty="0">
                <a:latin typeface="Arvo" panose="02000000000000000000" pitchFamily="2" charset="0"/>
              </a:rPr>
              <a:t>  betaald, inclusief het volume dat de maximumvolumeregel overschrijdt. </a:t>
            </a:r>
          </a:p>
          <a:p>
            <a:endParaRPr lang="nl" sz="1400" dirty="0"/>
          </a:p>
        </p:txBody>
      </p:sp>
    </p:spTree>
    <p:extLst>
      <p:ext uri="{BB962C8B-B14F-4D97-AF65-F5344CB8AC3E}">
        <p14:creationId xmlns:p14="http://schemas.microsoft.com/office/powerpoint/2010/main" val="2991679803"/>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7" name="Slide Number Placeholder 3"/>
          <p:cNvSpPr>
            <a:spLocks noGrp="1"/>
          </p:cNvSpPr>
          <p:nvPr>
            <p:ph type="sldNum" sz="quarter" idx="12"/>
          </p:nvPr>
        </p:nvSpPr>
        <p:spPr bwMode="auto">
          <a:noFill/>
          <a:ln>
            <a:miter lim="800000"/>
            <a:headEnd/>
            <a:tailEnd/>
          </a:ln>
        </p:spPr>
        <p:txBody>
          <a:bodyPr/>
          <a:lstStyle/>
          <a:p>
            <a:pPr algn="r" rtl="0"/>
            <a:fld id="{E2ACFD64-DEDF-4034-83F1-4C11876E32C2}" type="slidenum">
              <a:rPr/>
              <a:pPr/>
              <a:t>51</a:t>
            </a:fld>
            <a:endParaRPr lang="nl"/>
          </a:p>
        </p:txBody>
      </p:sp>
      <p:sp>
        <p:nvSpPr>
          <p:cNvPr id="8" name="Rectangle 32"/>
          <p:cNvSpPr>
            <a:spLocks noChangeArrowheads="1"/>
          </p:cNvSpPr>
          <p:nvPr/>
        </p:nvSpPr>
        <p:spPr bwMode="gray">
          <a:xfrm>
            <a:off x="391981" y="506841"/>
            <a:ext cx="8520112" cy="616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p>
            <a:pPr algn="l" rtl="0">
              <a:lnSpc>
                <a:spcPct val="90000"/>
              </a:lnSpc>
            </a:pPr>
            <a:r>
              <a:rPr lang="nl" sz="2500" b="1" i="0" u="none" baseline="0">
                <a:solidFill>
                  <a:srgbClr val="6D6D6D"/>
                </a:solidFill>
                <a:latin typeface="Raleway"/>
                <a:cs typeface="Raleway"/>
              </a:rPr>
              <a:t>Vereiste voor Builder-tak - Overgang</a:t>
            </a:r>
          </a:p>
        </p:txBody>
      </p:sp>
      <p:graphicFrame>
        <p:nvGraphicFramePr>
          <p:cNvPr id="3" name="Table 2"/>
          <p:cNvGraphicFramePr>
            <a:graphicFrameLocks noGrp="1"/>
          </p:cNvGraphicFramePr>
          <p:nvPr>
            <p:extLst>
              <p:ext uri="{D42A27DB-BD31-4B8C-83A1-F6EECF244321}">
                <p14:modId xmlns:p14="http://schemas.microsoft.com/office/powerpoint/2010/main" val="1116788345"/>
              </p:ext>
            </p:extLst>
          </p:nvPr>
        </p:nvGraphicFramePr>
        <p:xfrm>
          <a:off x="604299" y="1183809"/>
          <a:ext cx="7808180" cy="2397760"/>
        </p:xfrm>
        <a:graphic>
          <a:graphicData uri="http://schemas.openxmlformats.org/drawingml/2006/table">
            <a:tbl>
              <a:tblPr firstRow="1" bandRow="1">
                <a:tableStyleId>{00A15C55-8517-42AA-B614-E9B94910E393}</a:tableStyleId>
              </a:tblPr>
              <a:tblGrid>
                <a:gridCol w="1561636">
                  <a:extLst>
                    <a:ext uri="{9D8B030D-6E8A-4147-A177-3AD203B41FA5}">
                      <a16:colId xmlns="" xmlns:a16="http://schemas.microsoft.com/office/drawing/2014/main" val="20000"/>
                    </a:ext>
                  </a:extLst>
                </a:gridCol>
                <a:gridCol w="1561636">
                  <a:extLst>
                    <a:ext uri="{9D8B030D-6E8A-4147-A177-3AD203B41FA5}">
                      <a16:colId xmlns="" xmlns:a16="http://schemas.microsoft.com/office/drawing/2014/main" val="20001"/>
                    </a:ext>
                  </a:extLst>
                </a:gridCol>
                <a:gridCol w="1561636">
                  <a:extLst>
                    <a:ext uri="{9D8B030D-6E8A-4147-A177-3AD203B41FA5}">
                      <a16:colId xmlns="" xmlns:a16="http://schemas.microsoft.com/office/drawing/2014/main" val="20002"/>
                    </a:ext>
                  </a:extLst>
                </a:gridCol>
                <a:gridCol w="1561636">
                  <a:extLst>
                    <a:ext uri="{9D8B030D-6E8A-4147-A177-3AD203B41FA5}">
                      <a16:colId xmlns="" xmlns:a16="http://schemas.microsoft.com/office/drawing/2014/main" val="20003"/>
                    </a:ext>
                  </a:extLst>
                </a:gridCol>
                <a:gridCol w="1561636">
                  <a:extLst>
                    <a:ext uri="{9D8B030D-6E8A-4147-A177-3AD203B41FA5}">
                      <a16:colId xmlns="" xmlns:a16="http://schemas.microsoft.com/office/drawing/2014/main" val="20004"/>
                    </a:ext>
                  </a:extLst>
                </a:gridCol>
              </a:tblGrid>
              <a:tr h="370840">
                <a:tc>
                  <a:txBody>
                    <a:bodyPr/>
                    <a:lstStyle/>
                    <a:p>
                      <a:pPr algn="ctr" rtl="0"/>
                      <a:r>
                        <a:rPr lang="nl" b="1" i="0" u="none" baseline="0" dirty="0">
                          <a:latin typeface="Raleway"/>
                        </a:rPr>
                        <a:t>Maand</a:t>
                      </a:r>
                    </a:p>
                  </a:txBody>
                  <a:tcPr anchor="ctr"/>
                </a:tc>
                <a:tc>
                  <a:txBody>
                    <a:bodyPr/>
                    <a:lstStyle/>
                    <a:p>
                      <a:pPr algn="ctr" rtl="0"/>
                      <a:r>
                        <a:rPr lang="nl" b="1" i="0" u="none" baseline="0" dirty="0">
                          <a:latin typeface="Raleway"/>
                        </a:rPr>
                        <a:t>Ace Builder-tak</a:t>
                      </a:r>
                    </a:p>
                  </a:txBody>
                  <a:tcPr anchor="ctr"/>
                </a:tc>
                <a:tc>
                  <a:txBody>
                    <a:bodyPr/>
                    <a:lstStyle/>
                    <a:p>
                      <a:pPr algn="ctr" rtl="0"/>
                      <a:r>
                        <a:rPr lang="nl" b="1" i="0" u="none" baseline="0" dirty="0">
                          <a:latin typeface="Raleway"/>
                        </a:rPr>
                        <a:t>Ace Prime Builder-takken</a:t>
                      </a:r>
                    </a:p>
                  </a:txBody>
                  <a:tcPr anchor="ctr"/>
                </a:tc>
                <a:tc>
                  <a:txBody>
                    <a:bodyPr/>
                    <a:lstStyle/>
                    <a:p>
                      <a:pPr algn="ctr" rtl="0"/>
                      <a:r>
                        <a:rPr lang="nl" b="1" i="0" u="none" baseline="0" dirty="0">
                          <a:latin typeface="Raleway"/>
                        </a:rPr>
                        <a:t>Ace Elite Builder-takken</a:t>
                      </a:r>
                    </a:p>
                  </a:txBody>
                  <a:tcPr anchor="ctr"/>
                </a:tc>
                <a:tc>
                  <a:txBody>
                    <a:bodyPr/>
                    <a:lstStyle/>
                    <a:p>
                      <a:pPr algn="ctr" rtl="0"/>
                      <a:r>
                        <a:rPr lang="nl" b="1" i="0" u="none" baseline="0" dirty="0">
                          <a:latin typeface="Raleway"/>
                        </a:rPr>
                        <a:t>Ace Royal- en Builder-takken</a:t>
                      </a:r>
                      <a:endParaRPr lang="nl" dirty="0">
                        <a:latin typeface="Raleway"/>
                      </a:endParaRPr>
                    </a:p>
                  </a:txBody>
                  <a:tcPr anchor="ctr"/>
                </a:tc>
                <a:extLst>
                  <a:ext uri="{0D108BD9-81ED-4DB2-BD59-A6C34878D82A}">
                    <a16:rowId xmlns="" xmlns:a16="http://schemas.microsoft.com/office/drawing/2014/main" val="10000"/>
                  </a:ext>
                </a:extLst>
              </a:tr>
              <a:tr h="370840">
                <a:tc>
                  <a:txBody>
                    <a:bodyPr/>
                    <a:lstStyle/>
                    <a:p>
                      <a:pPr algn="l" rtl="0"/>
                      <a:r>
                        <a:rPr lang="nl" b="0" i="0" u="none" baseline="0">
                          <a:latin typeface="Raleway"/>
                        </a:rPr>
                        <a:t>september</a:t>
                      </a:r>
                    </a:p>
                  </a:txBody>
                  <a:tcPr/>
                </a:tc>
                <a:tc>
                  <a:txBody>
                    <a:bodyPr/>
                    <a:lstStyle/>
                    <a:p>
                      <a:pPr algn="ctr" rtl="0"/>
                      <a:r>
                        <a:rPr lang="nl" b="0" i="0" u="none" baseline="0">
                          <a:latin typeface="Raleway"/>
                        </a:rPr>
                        <a:t>0</a:t>
                      </a:r>
                    </a:p>
                  </a:txBody>
                  <a:tcPr/>
                </a:tc>
                <a:tc>
                  <a:txBody>
                    <a:bodyPr/>
                    <a:lstStyle/>
                    <a:p>
                      <a:pPr algn="ctr" rtl="0"/>
                      <a:r>
                        <a:rPr lang="nl" b="0" i="0" u="none" baseline="0">
                          <a:latin typeface="Raleway"/>
                        </a:rPr>
                        <a:t>0</a:t>
                      </a:r>
                    </a:p>
                  </a:txBody>
                  <a:tcPr/>
                </a:tc>
                <a:tc>
                  <a:txBody>
                    <a:bodyPr/>
                    <a:lstStyle/>
                    <a:p>
                      <a:pPr algn="ctr" rtl="0"/>
                      <a:r>
                        <a:rPr lang="nl" b="0" i="0" u="none" baseline="0">
                          <a:latin typeface="Raleway"/>
                        </a:rPr>
                        <a:t>0</a:t>
                      </a:r>
                    </a:p>
                  </a:txBody>
                  <a:tcPr/>
                </a:tc>
                <a:tc>
                  <a:txBody>
                    <a:bodyPr/>
                    <a:lstStyle/>
                    <a:p>
                      <a:pPr algn="ctr" rtl="0"/>
                      <a:r>
                        <a:rPr lang="nl" b="0" i="0" u="none" baseline="0">
                          <a:latin typeface="Raleway"/>
                        </a:rPr>
                        <a:t>0</a:t>
                      </a:r>
                    </a:p>
                  </a:txBody>
                  <a:tcPr/>
                </a:tc>
                <a:extLst>
                  <a:ext uri="{0D108BD9-81ED-4DB2-BD59-A6C34878D82A}">
                    <a16:rowId xmlns="" xmlns:a16="http://schemas.microsoft.com/office/drawing/2014/main" val="10001"/>
                  </a:ext>
                </a:extLst>
              </a:tr>
              <a:tr h="370840">
                <a:tc>
                  <a:txBody>
                    <a:bodyPr/>
                    <a:lstStyle/>
                    <a:p>
                      <a:pPr algn="l" rtl="0"/>
                      <a:r>
                        <a:rPr lang="nl" b="0" i="0" u="none" baseline="0">
                          <a:latin typeface="Raleway"/>
                        </a:rPr>
                        <a:t>oktober</a:t>
                      </a:r>
                    </a:p>
                  </a:txBody>
                  <a:tcPr/>
                </a:tc>
                <a:tc>
                  <a:txBody>
                    <a:bodyPr/>
                    <a:lstStyle/>
                    <a:p>
                      <a:pPr algn="ctr" rtl="0"/>
                      <a:r>
                        <a:rPr lang="nl" b="0" i="0" u="none" baseline="0">
                          <a:latin typeface="Raleway"/>
                        </a:rPr>
                        <a:t>0</a:t>
                      </a:r>
                    </a:p>
                  </a:txBody>
                  <a:tcPr/>
                </a:tc>
                <a:tc>
                  <a:txBody>
                    <a:bodyPr/>
                    <a:lstStyle/>
                    <a:p>
                      <a:pPr algn="ctr" rtl="0"/>
                      <a:r>
                        <a:rPr lang="nl" b="0" i="0" u="none" baseline="0">
                          <a:latin typeface="Raleway"/>
                        </a:rPr>
                        <a:t>1</a:t>
                      </a:r>
                    </a:p>
                  </a:txBody>
                  <a:tcPr/>
                </a:tc>
                <a:tc>
                  <a:txBody>
                    <a:bodyPr/>
                    <a:lstStyle/>
                    <a:p>
                      <a:pPr algn="ctr" rtl="0"/>
                      <a:r>
                        <a:rPr lang="nl" b="0" i="0" u="none" baseline="0">
                          <a:latin typeface="Raleway"/>
                        </a:rPr>
                        <a:t>1</a:t>
                      </a:r>
                    </a:p>
                  </a:txBody>
                  <a:tcPr/>
                </a:tc>
                <a:tc>
                  <a:txBody>
                    <a:bodyPr/>
                    <a:lstStyle/>
                    <a:p>
                      <a:pPr algn="ctr" rtl="0"/>
                      <a:r>
                        <a:rPr lang="nl" b="0" i="0" u="none" baseline="0">
                          <a:latin typeface="Raleway"/>
                        </a:rPr>
                        <a:t>2</a:t>
                      </a:r>
                    </a:p>
                  </a:txBody>
                  <a:tcPr/>
                </a:tc>
                <a:extLst>
                  <a:ext uri="{0D108BD9-81ED-4DB2-BD59-A6C34878D82A}">
                    <a16:rowId xmlns="" xmlns:a16="http://schemas.microsoft.com/office/drawing/2014/main" val="10002"/>
                  </a:ext>
                </a:extLst>
              </a:tr>
              <a:tr h="370840">
                <a:tc>
                  <a:txBody>
                    <a:bodyPr/>
                    <a:lstStyle/>
                    <a:p>
                      <a:pPr algn="l" rtl="0"/>
                      <a:r>
                        <a:rPr lang="nl" b="0" i="0" u="none" baseline="0">
                          <a:latin typeface="Raleway"/>
                        </a:rPr>
                        <a:t>november</a:t>
                      </a:r>
                    </a:p>
                  </a:txBody>
                  <a:tcPr/>
                </a:tc>
                <a:tc>
                  <a:txBody>
                    <a:bodyPr/>
                    <a:lstStyle/>
                    <a:p>
                      <a:pPr algn="ctr" rtl="0"/>
                      <a:r>
                        <a:rPr lang="nl" b="0" i="0" u="none" baseline="0">
                          <a:latin typeface="Raleway"/>
                        </a:rPr>
                        <a:t>0</a:t>
                      </a:r>
                    </a:p>
                  </a:txBody>
                  <a:tcPr/>
                </a:tc>
                <a:tc>
                  <a:txBody>
                    <a:bodyPr/>
                    <a:lstStyle/>
                    <a:p>
                      <a:pPr algn="ctr" rtl="0"/>
                      <a:r>
                        <a:rPr lang="nl" b="0" i="0" u="none" baseline="0">
                          <a:latin typeface="Raleway"/>
                        </a:rPr>
                        <a:t>1</a:t>
                      </a:r>
                    </a:p>
                  </a:txBody>
                  <a:tcPr/>
                </a:tc>
                <a:tc>
                  <a:txBody>
                    <a:bodyPr/>
                    <a:lstStyle/>
                    <a:p>
                      <a:pPr algn="ctr" rtl="0"/>
                      <a:r>
                        <a:rPr lang="nl" b="0" i="0" u="none" baseline="0">
                          <a:latin typeface="Raleway"/>
                        </a:rPr>
                        <a:t>2</a:t>
                      </a:r>
                    </a:p>
                  </a:txBody>
                  <a:tcPr/>
                </a:tc>
                <a:tc>
                  <a:txBody>
                    <a:bodyPr/>
                    <a:lstStyle/>
                    <a:p>
                      <a:pPr algn="ctr" rtl="0"/>
                      <a:r>
                        <a:rPr lang="nl" b="0" i="0" u="none" baseline="0">
                          <a:latin typeface="Raleway"/>
                        </a:rPr>
                        <a:t>3</a:t>
                      </a:r>
                    </a:p>
                  </a:txBody>
                  <a:tcPr/>
                </a:tc>
                <a:extLst>
                  <a:ext uri="{0D108BD9-81ED-4DB2-BD59-A6C34878D82A}">
                    <a16:rowId xmlns="" xmlns:a16="http://schemas.microsoft.com/office/drawing/2014/main" val="10003"/>
                  </a:ext>
                </a:extLst>
              </a:tr>
              <a:tr h="370840">
                <a:tc>
                  <a:txBody>
                    <a:bodyPr/>
                    <a:lstStyle/>
                    <a:p>
                      <a:pPr algn="l" rtl="0"/>
                      <a:r>
                        <a:rPr lang="nl" b="0" i="0" u="none" baseline="0">
                          <a:latin typeface="Raleway"/>
                        </a:rPr>
                        <a:t>december +</a:t>
                      </a:r>
                    </a:p>
                  </a:txBody>
                  <a:tcPr/>
                </a:tc>
                <a:tc>
                  <a:txBody>
                    <a:bodyPr/>
                    <a:lstStyle/>
                    <a:p>
                      <a:pPr algn="ctr" rtl="0"/>
                      <a:r>
                        <a:rPr lang="nl" b="0" i="0" u="none" baseline="0">
                          <a:latin typeface="Raleway"/>
                        </a:rPr>
                        <a:t>1</a:t>
                      </a:r>
                    </a:p>
                  </a:txBody>
                  <a:tcPr/>
                </a:tc>
                <a:tc>
                  <a:txBody>
                    <a:bodyPr/>
                    <a:lstStyle/>
                    <a:p>
                      <a:pPr algn="ctr" rtl="0"/>
                      <a:r>
                        <a:rPr lang="nl" b="0" i="0" u="none" baseline="0">
                          <a:latin typeface="Raleway"/>
                        </a:rPr>
                        <a:t>2</a:t>
                      </a:r>
                    </a:p>
                  </a:txBody>
                  <a:tcPr/>
                </a:tc>
                <a:tc>
                  <a:txBody>
                    <a:bodyPr/>
                    <a:lstStyle/>
                    <a:p>
                      <a:pPr algn="ctr" rtl="0"/>
                      <a:r>
                        <a:rPr lang="nl" b="0" i="0" u="none" baseline="0">
                          <a:latin typeface="Raleway"/>
                        </a:rPr>
                        <a:t>3</a:t>
                      </a:r>
                    </a:p>
                  </a:txBody>
                  <a:tcPr/>
                </a:tc>
                <a:tc>
                  <a:txBody>
                    <a:bodyPr/>
                    <a:lstStyle/>
                    <a:p>
                      <a:pPr algn="ctr" rtl="0"/>
                      <a:r>
                        <a:rPr lang="nl" b="0" i="0" u="none" baseline="0" dirty="0">
                          <a:latin typeface="Raleway"/>
                        </a:rPr>
                        <a:t>4</a:t>
                      </a:r>
                    </a:p>
                  </a:txBody>
                  <a:tcPr/>
                </a:tc>
                <a:extLst>
                  <a:ext uri="{0D108BD9-81ED-4DB2-BD59-A6C34878D82A}">
                    <a16:rowId xmlns="" xmlns:a16="http://schemas.microsoft.com/office/drawing/2014/main" val="10004"/>
                  </a:ext>
                </a:extLst>
              </a:tr>
            </a:tbl>
          </a:graphicData>
        </a:graphic>
      </p:graphicFrame>
      <p:sp>
        <p:nvSpPr>
          <p:cNvPr id="4" name="TextBox 3"/>
          <p:cNvSpPr txBox="1"/>
          <p:nvPr/>
        </p:nvSpPr>
        <p:spPr>
          <a:xfrm>
            <a:off x="1677723" y="3669984"/>
            <a:ext cx="5757793" cy="830997"/>
          </a:xfrm>
          <a:prstGeom prst="rect">
            <a:avLst/>
          </a:prstGeom>
          <a:noFill/>
        </p:spPr>
        <p:txBody>
          <a:bodyPr wrap="square" rtlCol="0">
            <a:spAutoFit/>
          </a:bodyPr>
          <a:lstStyle/>
          <a:p>
            <a:pPr algn="ctr" rtl="0"/>
            <a:r>
              <a:rPr lang="nl" sz="1600" b="1" i="0" u="none" baseline="0" dirty="0">
                <a:latin typeface="Arvo" panose="02000000000000000000" pitchFamily="2" charset="0"/>
              </a:rPr>
              <a:t>Builder-tak (BT):</a:t>
            </a:r>
            <a:r>
              <a:rPr lang="nl" sz="1600" b="0" i="0" u="none" baseline="0" dirty="0">
                <a:latin typeface="Arvo" panose="02000000000000000000" pitchFamily="2" charset="0"/>
              </a:rPr>
              <a:t> Een tak met ten minste </a:t>
            </a:r>
            <a:r>
              <a:rPr lang="nl" sz="1600" b="1" i="0" u="none" baseline="0" dirty="0">
                <a:latin typeface="Arvo" panose="02000000000000000000" pitchFamily="2" charset="0"/>
              </a:rPr>
              <a:t>één Actieve IBO (200 PV)</a:t>
            </a:r>
            <a:r>
              <a:rPr lang="nl" sz="1600" b="0" i="0" u="none" baseline="0" dirty="0">
                <a:latin typeface="Arvo" panose="02000000000000000000" pitchFamily="2" charset="0"/>
              </a:rPr>
              <a:t> en ten minste </a:t>
            </a:r>
            <a:r>
              <a:rPr lang="nl" sz="1600" b="1" i="0" u="none" baseline="0" dirty="0">
                <a:latin typeface="Arvo" panose="02000000000000000000" pitchFamily="2" charset="0"/>
              </a:rPr>
              <a:t>1.000 DV</a:t>
            </a:r>
            <a:r>
              <a:rPr lang="nl" sz="1600" b="0" i="0" u="none" baseline="0" dirty="0">
                <a:latin typeface="Arvo" panose="02000000000000000000" pitchFamily="2" charset="0"/>
              </a:rPr>
              <a:t> in de gehele tak.</a:t>
            </a:r>
          </a:p>
          <a:p>
            <a:pPr algn="ctr" rtl="0"/>
            <a:endParaRPr lang="nl" sz="1600" dirty="0">
              <a:solidFill>
                <a:schemeClr val="accent5">
                  <a:lumMod val="50000"/>
                </a:schemeClr>
              </a:solidFill>
            </a:endParaRPr>
          </a:p>
        </p:txBody>
      </p:sp>
    </p:spTree>
    <p:extLst>
      <p:ext uri="{BB962C8B-B14F-4D97-AF65-F5344CB8AC3E}">
        <p14:creationId xmlns:p14="http://schemas.microsoft.com/office/powerpoint/2010/main" val="964461121"/>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lgn="r" rtl="0"/>
            <a:fld id="{20F33AB2-591A-4BCF-9102-C97242BBA2A6}" type="slidenum">
              <a:rPr/>
              <a:pPr/>
              <a:t>52</a:t>
            </a:fld>
            <a:endParaRPr lang="nl" dirty="0"/>
          </a:p>
        </p:txBody>
      </p:sp>
      <p:sp>
        <p:nvSpPr>
          <p:cNvPr id="3" name="Content Placeholder 2"/>
          <p:cNvSpPr>
            <a:spLocks noGrp="1"/>
          </p:cNvSpPr>
          <p:nvPr>
            <p:ph idx="4294967295"/>
          </p:nvPr>
        </p:nvSpPr>
        <p:spPr>
          <a:xfrm>
            <a:off x="1527076" y="1296200"/>
            <a:ext cx="2717587" cy="270863"/>
          </a:xfrm>
        </p:spPr>
        <p:txBody>
          <a:bodyPr>
            <a:noAutofit/>
          </a:bodyPr>
          <a:lstStyle/>
          <a:p>
            <a:pPr marL="0" indent="0" algn="ctr" rtl="0">
              <a:buNone/>
            </a:pPr>
            <a:r>
              <a:rPr lang="nl" sz="1600" b="1" i="0" u="none" baseline="0">
                <a:latin typeface="Arvo" panose="02000000000000000000" pitchFamily="2" charset="0"/>
                <a:ea typeface="Arvo" panose="02000000000000000000" pitchFamily="2" charset="0"/>
              </a:rPr>
              <a:t>Pannenkoekmodel</a:t>
            </a:r>
            <a:endParaRPr lang="nl" sz="1600" b="1" dirty="0">
              <a:latin typeface="Arvo" panose="02000000000000000000" pitchFamily="2" charset="0"/>
              <a:ea typeface="Arvo" panose="02000000000000000000" pitchFamily="2" charset="0"/>
            </a:endParaRPr>
          </a:p>
        </p:txBody>
      </p:sp>
      <p:sp>
        <p:nvSpPr>
          <p:cNvPr id="8" name="Rectangle 32"/>
          <p:cNvSpPr>
            <a:spLocks noChangeArrowheads="1"/>
          </p:cNvSpPr>
          <p:nvPr/>
        </p:nvSpPr>
        <p:spPr bwMode="gray">
          <a:xfrm>
            <a:off x="400735" y="494171"/>
            <a:ext cx="5627086"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p>
            <a:pPr algn="l" rtl="0">
              <a:lnSpc>
                <a:spcPct val="90000"/>
              </a:lnSpc>
            </a:pPr>
            <a:r>
              <a:rPr lang="nl" sz="2500" b="1" i="0" u="none" baseline="0" dirty="0">
                <a:solidFill>
                  <a:srgbClr val="6D6D6D"/>
                </a:solidFill>
                <a:latin typeface="Raleway"/>
                <a:cs typeface="Raleway"/>
              </a:rPr>
              <a:t>Wat als mijn downline minder verdient of ik minder verdien?</a:t>
            </a:r>
          </a:p>
        </p:txBody>
      </p:sp>
      <p:pic>
        <p:nvPicPr>
          <p:cNvPr id="7" name="Picture 6"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55289" b="76666"/>
          <a:stretch/>
        </p:blipFill>
        <p:spPr>
          <a:xfrm>
            <a:off x="7746760" y="504773"/>
            <a:ext cx="730527" cy="1142673"/>
          </a:xfrm>
          <a:prstGeom prst="rect">
            <a:avLst/>
          </a:prstGeom>
        </p:spPr>
      </p:pic>
      <p:cxnSp>
        <p:nvCxnSpPr>
          <p:cNvPr id="9" name="Straight Connector 8"/>
          <p:cNvCxnSpPr/>
          <p:nvPr/>
        </p:nvCxnSpPr>
        <p:spPr>
          <a:xfrm flipV="1">
            <a:off x="8085724" y="1540387"/>
            <a:ext cx="0" cy="220320"/>
          </a:xfrm>
          <a:prstGeom prst="line">
            <a:avLst/>
          </a:prstGeom>
        </p:spPr>
        <p:style>
          <a:lnRef idx="2">
            <a:schemeClr val="accent1"/>
          </a:lnRef>
          <a:fillRef idx="0">
            <a:schemeClr val="accent1"/>
          </a:fillRef>
          <a:effectRef idx="1">
            <a:schemeClr val="accent1"/>
          </a:effectRef>
          <a:fontRef idx="minor">
            <a:schemeClr val="tx1"/>
          </a:fontRef>
        </p:style>
      </p:cxnSp>
      <p:pic>
        <p:nvPicPr>
          <p:cNvPr id="10" name="Picture 9"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51365" t="78721"/>
          <a:stretch/>
        </p:blipFill>
        <p:spPr>
          <a:xfrm>
            <a:off x="7810908" y="1753606"/>
            <a:ext cx="482256" cy="628032"/>
          </a:xfrm>
          <a:prstGeom prst="rect">
            <a:avLst/>
          </a:prstGeom>
        </p:spPr>
      </p:pic>
      <p:pic>
        <p:nvPicPr>
          <p:cNvPr id="11" name="Picture 10"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51365" t="78721"/>
          <a:stretch/>
        </p:blipFill>
        <p:spPr>
          <a:xfrm>
            <a:off x="7844596" y="3529406"/>
            <a:ext cx="482256" cy="628032"/>
          </a:xfrm>
          <a:prstGeom prst="rect">
            <a:avLst/>
          </a:prstGeom>
        </p:spPr>
      </p:pic>
      <p:cxnSp>
        <p:nvCxnSpPr>
          <p:cNvPr id="14" name="Straight Connector 13"/>
          <p:cNvCxnSpPr/>
          <p:nvPr/>
        </p:nvCxnSpPr>
        <p:spPr>
          <a:xfrm flipV="1">
            <a:off x="8101238" y="2402439"/>
            <a:ext cx="0" cy="22032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8103768" y="3310674"/>
            <a:ext cx="0" cy="22032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8101238" y="4165284"/>
            <a:ext cx="0" cy="220320"/>
          </a:xfrm>
          <a:prstGeom prst="line">
            <a:avLst/>
          </a:prstGeom>
        </p:spPr>
        <p:style>
          <a:lnRef idx="2">
            <a:schemeClr val="accent1"/>
          </a:lnRef>
          <a:fillRef idx="0">
            <a:schemeClr val="accent1"/>
          </a:fillRef>
          <a:effectRef idx="1">
            <a:schemeClr val="accent1"/>
          </a:effectRef>
          <a:fontRef idx="minor">
            <a:schemeClr val="tx1"/>
          </a:fontRef>
        </p:style>
      </p:cxnSp>
      <p:pic>
        <p:nvPicPr>
          <p:cNvPr id="17" name="Picture 16"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51365" t="78721"/>
          <a:stretch/>
        </p:blipFill>
        <p:spPr>
          <a:xfrm>
            <a:off x="2438750" y="1543057"/>
            <a:ext cx="810696" cy="1055752"/>
          </a:xfrm>
          <a:prstGeom prst="rect">
            <a:avLst/>
          </a:prstGeom>
        </p:spPr>
      </p:pic>
      <p:pic>
        <p:nvPicPr>
          <p:cNvPr id="18" name="Picture 17"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51365" t="78721"/>
          <a:stretch/>
        </p:blipFill>
        <p:spPr>
          <a:xfrm>
            <a:off x="343371" y="3072372"/>
            <a:ext cx="482256" cy="628032"/>
          </a:xfrm>
          <a:prstGeom prst="rect">
            <a:avLst/>
          </a:prstGeom>
        </p:spPr>
      </p:pic>
      <p:pic>
        <p:nvPicPr>
          <p:cNvPr id="19" name="Picture 18"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51365" t="78721"/>
          <a:stretch/>
        </p:blipFill>
        <p:spPr>
          <a:xfrm>
            <a:off x="2003279" y="3080267"/>
            <a:ext cx="482256" cy="628032"/>
          </a:xfrm>
          <a:prstGeom prst="rect">
            <a:avLst/>
          </a:prstGeom>
        </p:spPr>
      </p:pic>
      <p:pic>
        <p:nvPicPr>
          <p:cNvPr id="20" name="Picture 19"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51365" t="78721"/>
          <a:stretch/>
        </p:blipFill>
        <p:spPr>
          <a:xfrm>
            <a:off x="3559087" y="3072372"/>
            <a:ext cx="482256" cy="628032"/>
          </a:xfrm>
          <a:prstGeom prst="rect">
            <a:avLst/>
          </a:prstGeom>
        </p:spPr>
      </p:pic>
      <p:pic>
        <p:nvPicPr>
          <p:cNvPr id="21" name="Picture 20"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55289" b="76666"/>
          <a:stretch/>
        </p:blipFill>
        <p:spPr>
          <a:xfrm>
            <a:off x="7888653" y="2622759"/>
            <a:ext cx="472586" cy="739208"/>
          </a:xfrm>
          <a:prstGeom prst="rect">
            <a:avLst/>
          </a:prstGeom>
        </p:spPr>
      </p:pic>
      <p:pic>
        <p:nvPicPr>
          <p:cNvPr id="22" name="Picture 21"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55289" b="76666"/>
          <a:stretch/>
        </p:blipFill>
        <p:spPr>
          <a:xfrm>
            <a:off x="7919202" y="4423128"/>
            <a:ext cx="472586" cy="739208"/>
          </a:xfrm>
          <a:prstGeom prst="rect">
            <a:avLst/>
          </a:prstGeom>
        </p:spPr>
      </p:pic>
      <p:pic>
        <p:nvPicPr>
          <p:cNvPr id="23" name="Picture 22"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55289" b="76666"/>
          <a:stretch/>
        </p:blipFill>
        <p:spPr>
          <a:xfrm>
            <a:off x="1224586" y="3072372"/>
            <a:ext cx="464992" cy="727329"/>
          </a:xfrm>
          <a:prstGeom prst="rect">
            <a:avLst/>
          </a:prstGeom>
        </p:spPr>
      </p:pic>
      <p:pic>
        <p:nvPicPr>
          <p:cNvPr id="26" name="Picture 25"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51365" t="78721"/>
          <a:stretch/>
        </p:blipFill>
        <p:spPr>
          <a:xfrm>
            <a:off x="5137092" y="3080279"/>
            <a:ext cx="482256" cy="628032"/>
          </a:xfrm>
          <a:prstGeom prst="rect">
            <a:avLst/>
          </a:prstGeom>
        </p:spPr>
      </p:pic>
      <p:pic>
        <p:nvPicPr>
          <p:cNvPr id="28" name="Picture 27"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55289" b="76666"/>
          <a:stretch/>
        </p:blipFill>
        <p:spPr>
          <a:xfrm>
            <a:off x="2885870" y="3065458"/>
            <a:ext cx="464992" cy="727329"/>
          </a:xfrm>
          <a:prstGeom prst="rect">
            <a:avLst/>
          </a:prstGeom>
        </p:spPr>
      </p:pic>
      <p:pic>
        <p:nvPicPr>
          <p:cNvPr id="29" name="Picture 28" descr="Multcolor_icons.eps"/>
          <p:cNvPicPr>
            <a:picLocks noChangeAspect="1"/>
          </p:cNvPicPr>
          <p:nvPr/>
        </p:nvPicPr>
        <p:blipFill rotWithShape="1">
          <a:blip r:embed="rId3" cstate="print">
            <a:extLst>
              <a:ext uri="{28A0092B-C50C-407E-A947-70E740481C1C}">
                <a14:useLocalDpi xmlns:a14="http://schemas.microsoft.com/office/drawing/2010/main"/>
              </a:ext>
            </a:extLst>
          </a:blip>
          <a:srcRect l="309" r="55289" b="76666"/>
          <a:stretch/>
        </p:blipFill>
        <p:spPr>
          <a:xfrm>
            <a:off x="4427277" y="3080279"/>
            <a:ext cx="464992" cy="727329"/>
          </a:xfrm>
          <a:prstGeom prst="rect">
            <a:avLst/>
          </a:prstGeom>
        </p:spPr>
      </p:pic>
      <p:cxnSp>
        <p:nvCxnSpPr>
          <p:cNvPr id="30" name="Straight Connector 29"/>
          <p:cNvCxnSpPr/>
          <p:nvPr/>
        </p:nvCxnSpPr>
        <p:spPr>
          <a:xfrm flipV="1">
            <a:off x="601277" y="2843181"/>
            <a:ext cx="0" cy="22032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1441836" y="2828360"/>
            <a:ext cx="0" cy="22032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2308504" y="2843181"/>
            <a:ext cx="0" cy="22032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3063514" y="2813272"/>
            <a:ext cx="0" cy="22032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3818525" y="2835274"/>
            <a:ext cx="0" cy="22032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4626217" y="2821661"/>
            <a:ext cx="0" cy="22032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5411776" y="2843169"/>
            <a:ext cx="0" cy="22032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a:off x="584500" y="2821661"/>
            <a:ext cx="4832631" cy="13614"/>
          </a:xfrm>
          <a:prstGeom prst="line">
            <a:avLst/>
          </a:prstGeom>
        </p:spPr>
        <p:style>
          <a:lnRef idx="2">
            <a:schemeClr val="accent1"/>
          </a:lnRef>
          <a:fillRef idx="0">
            <a:schemeClr val="accent1"/>
          </a:fillRef>
          <a:effectRef idx="1">
            <a:schemeClr val="accent1"/>
          </a:effectRef>
          <a:fontRef idx="minor">
            <a:schemeClr val="tx1"/>
          </a:fontRef>
        </p:style>
      </p:cxnSp>
      <p:sp>
        <p:nvSpPr>
          <p:cNvPr id="39" name="Content Placeholder 2"/>
          <p:cNvSpPr txBox="1">
            <a:spLocks/>
          </p:cNvSpPr>
          <p:nvPr/>
        </p:nvSpPr>
        <p:spPr>
          <a:xfrm>
            <a:off x="6946084" y="0"/>
            <a:ext cx="2200847" cy="57326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rtl="0" fontAlgn="auto">
              <a:spcAft>
                <a:spcPts val="0"/>
              </a:spcAft>
              <a:buFont typeface="Arial"/>
              <a:buNone/>
            </a:pPr>
            <a:r>
              <a:rPr lang="nl" sz="1600" b="1" i="0" u="none" baseline="0">
                <a:latin typeface="Arvo" panose="02000000000000000000" pitchFamily="2" charset="0"/>
                <a:ea typeface="Arvo" panose="02000000000000000000" pitchFamily="2" charset="0"/>
              </a:rPr>
              <a:t>Eéntaksmodel</a:t>
            </a:r>
          </a:p>
        </p:txBody>
      </p:sp>
      <p:sp>
        <p:nvSpPr>
          <p:cNvPr id="40" name="TextBox 39"/>
          <p:cNvSpPr txBox="1"/>
          <p:nvPr/>
        </p:nvSpPr>
        <p:spPr>
          <a:xfrm>
            <a:off x="400735" y="3790830"/>
            <a:ext cx="5627086" cy="1077218"/>
          </a:xfrm>
          <a:prstGeom prst="rect">
            <a:avLst/>
          </a:prstGeom>
          <a:noFill/>
        </p:spPr>
        <p:txBody>
          <a:bodyPr wrap="square" rtlCol="0">
            <a:spAutoFit/>
          </a:bodyPr>
          <a:lstStyle/>
          <a:p>
            <a:pPr algn="l" rtl="0"/>
            <a:r>
              <a:rPr lang="nl-NL" sz="1600" b="0" i="0" u="none" baseline="0" dirty="0">
                <a:latin typeface="Arvo" panose="02000000000000000000" pitchFamily="2" charset="0"/>
                <a:ea typeface="Arvo" panose="02000000000000000000" pitchFamily="2" charset="0"/>
              </a:rPr>
              <a:t>Jij hebt </a:t>
            </a:r>
            <a:r>
              <a:rPr lang="nl" sz="1600" b="0" i="0" u="none" baseline="0" dirty="0">
                <a:latin typeface="Arvo" panose="02000000000000000000" pitchFamily="2" charset="0"/>
                <a:ea typeface="Arvo" panose="02000000000000000000" pitchFamily="2" charset="0"/>
              </a:rPr>
              <a:t>breedte maar geen diepte. Al het verkopen en sponsoren komt op </a:t>
            </a:r>
            <a:r>
              <a:rPr lang="nl-NL" sz="1600" b="0" i="0" u="none" baseline="0" dirty="0">
                <a:latin typeface="Arvo" panose="02000000000000000000" pitchFamily="2" charset="0"/>
                <a:ea typeface="Arvo" panose="02000000000000000000" pitchFamily="2" charset="0"/>
              </a:rPr>
              <a:t>jou</a:t>
            </a:r>
            <a:r>
              <a:rPr lang="nl" sz="1600" b="0" i="0" u="none" baseline="0" dirty="0">
                <a:latin typeface="Arvo" panose="02000000000000000000" pitchFamily="2" charset="0"/>
                <a:ea typeface="Arvo" panose="02000000000000000000" pitchFamily="2" charset="0"/>
              </a:rPr>
              <a:t> neer. Daardoor </a:t>
            </a:r>
            <a:r>
              <a:rPr lang="nl-NL" sz="1600" b="0" i="0" u="none" baseline="0" dirty="0">
                <a:latin typeface="Arvo" panose="02000000000000000000" pitchFamily="2" charset="0"/>
                <a:ea typeface="Arvo" panose="02000000000000000000" pitchFamily="2" charset="0"/>
              </a:rPr>
              <a:t>heb je </a:t>
            </a:r>
            <a:r>
              <a:rPr lang="nl" sz="1600" b="0" i="0" u="none" baseline="0" dirty="0">
                <a:latin typeface="Arvo" panose="02000000000000000000" pitchFamily="2" charset="0"/>
                <a:ea typeface="Arvo" panose="02000000000000000000" pitchFamily="2" charset="0"/>
              </a:rPr>
              <a:t>geen tijd om ontluikend talent te stimuleren. Dit is vermoeiend en niet vol te houden!</a:t>
            </a:r>
          </a:p>
          <a:p>
            <a:pPr algn="l" rtl="0"/>
            <a:r>
              <a:rPr lang="nl" sz="1600" b="0" i="1" u="none" baseline="0" dirty="0">
                <a:latin typeface="Arvo" panose="02000000000000000000" pitchFamily="2" charset="0"/>
                <a:ea typeface="Arvo" panose="02000000000000000000" pitchFamily="2" charset="0"/>
              </a:rPr>
              <a:t>Welk gouden </a:t>
            </a:r>
            <a:r>
              <a:rPr lang="nl-NL" sz="1600" b="0" i="1" u="none" baseline="0" dirty="0">
                <a:latin typeface="Arvo" panose="02000000000000000000" pitchFamily="2" charset="0"/>
                <a:ea typeface="Arvo" panose="02000000000000000000" pitchFamily="2" charset="0"/>
              </a:rPr>
              <a:t>regel </a:t>
            </a:r>
            <a:r>
              <a:rPr lang="nl" sz="1600" b="0" i="1" u="none" baseline="0" dirty="0">
                <a:latin typeface="Arvo" panose="02000000000000000000" pitchFamily="2" charset="0"/>
                <a:ea typeface="Arvo" panose="02000000000000000000" pitchFamily="2" charset="0"/>
              </a:rPr>
              <a:t>mist? Wat moet u doen?</a:t>
            </a:r>
          </a:p>
        </p:txBody>
      </p:sp>
      <p:sp>
        <p:nvSpPr>
          <p:cNvPr id="43" name="TextBox 42"/>
          <p:cNvSpPr txBox="1"/>
          <p:nvPr/>
        </p:nvSpPr>
        <p:spPr>
          <a:xfrm>
            <a:off x="5933049" y="731893"/>
            <a:ext cx="1796440" cy="2800767"/>
          </a:xfrm>
          <a:prstGeom prst="rect">
            <a:avLst/>
          </a:prstGeom>
          <a:noFill/>
        </p:spPr>
        <p:txBody>
          <a:bodyPr wrap="square" rtlCol="0">
            <a:spAutoFit/>
          </a:bodyPr>
          <a:lstStyle/>
          <a:p>
            <a:pPr algn="l" rtl="0"/>
            <a:r>
              <a:rPr lang="nl-NL" sz="1600" b="0" i="0" u="none" baseline="0" dirty="0">
                <a:latin typeface="Arvo" panose="02000000000000000000" pitchFamily="2" charset="0"/>
                <a:ea typeface="Arvo" panose="02000000000000000000" pitchFamily="2" charset="0"/>
              </a:rPr>
              <a:t>Je </a:t>
            </a:r>
            <a:r>
              <a:rPr lang="nl" sz="1600" b="0" i="0" u="none" baseline="0" dirty="0">
                <a:latin typeface="Arvo" panose="02000000000000000000" pitchFamily="2" charset="0"/>
                <a:ea typeface="Arvo" panose="02000000000000000000" pitchFamily="2" charset="0"/>
              </a:rPr>
              <a:t>he</a:t>
            </a:r>
            <a:r>
              <a:rPr lang="nl-NL" sz="1600" b="0" i="0" u="none" baseline="0" dirty="0" err="1">
                <a:latin typeface="Arvo" panose="02000000000000000000" pitchFamily="2" charset="0"/>
                <a:ea typeface="Arvo" panose="02000000000000000000" pitchFamily="2" charset="0"/>
              </a:rPr>
              <a:t>bt</a:t>
            </a:r>
            <a:r>
              <a:rPr lang="nl" sz="1600" b="0" i="0" u="none" baseline="0" dirty="0">
                <a:latin typeface="Arvo" panose="02000000000000000000" pitchFamily="2" charset="0"/>
                <a:ea typeface="Arvo" panose="02000000000000000000" pitchFamily="2" charset="0"/>
              </a:rPr>
              <a:t> één sterke tak maar geen breedte. Dit is een zeer onstabiele organisatie.</a:t>
            </a:r>
          </a:p>
          <a:p>
            <a:pPr algn="l" rtl="0"/>
            <a:r>
              <a:rPr lang="nl" sz="1600" b="0" i="0" u="none" baseline="0" dirty="0">
                <a:latin typeface="Arvo" panose="02000000000000000000" pitchFamily="2" charset="0"/>
                <a:ea typeface="Arvo" panose="02000000000000000000" pitchFamily="2" charset="0"/>
              </a:rPr>
              <a:t>Als er iets met die ene tak gebeurt, overleef </a:t>
            </a:r>
            <a:r>
              <a:rPr lang="nl-NL" sz="1600" b="0" i="0" u="none" baseline="0" dirty="0">
                <a:latin typeface="Arvo" panose="02000000000000000000" pitchFamily="2" charset="0"/>
                <a:ea typeface="Arvo" panose="02000000000000000000" pitchFamily="2" charset="0"/>
              </a:rPr>
              <a:t>je</a:t>
            </a:r>
            <a:r>
              <a:rPr lang="nl" sz="1600" b="0" i="0" u="none" baseline="0" dirty="0">
                <a:latin typeface="Arvo" panose="02000000000000000000" pitchFamily="2" charset="0"/>
                <a:ea typeface="Arvo" panose="02000000000000000000" pitchFamily="2" charset="0"/>
              </a:rPr>
              <a:t> het niet! </a:t>
            </a:r>
            <a:r>
              <a:rPr lang="nl" sz="1600" b="0" i="1" u="none" baseline="0" dirty="0">
                <a:latin typeface="Arvo" panose="02000000000000000000" pitchFamily="2" charset="0"/>
                <a:ea typeface="Arvo" panose="02000000000000000000" pitchFamily="2" charset="0"/>
              </a:rPr>
              <a:t>Welk gouden </a:t>
            </a:r>
            <a:r>
              <a:rPr lang="nl-NL" sz="1600" b="0" i="1" u="none" baseline="0" dirty="0">
                <a:latin typeface="Arvo" panose="02000000000000000000" pitchFamily="2" charset="0"/>
                <a:ea typeface="Arvo" panose="02000000000000000000" pitchFamily="2" charset="0"/>
              </a:rPr>
              <a:t>regel</a:t>
            </a:r>
            <a:r>
              <a:rPr lang="nl" sz="1600" b="0" i="1" u="none" baseline="0" dirty="0">
                <a:latin typeface="Arvo" panose="02000000000000000000" pitchFamily="2" charset="0"/>
                <a:ea typeface="Arvo" panose="02000000000000000000" pitchFamily="2" charset="0"/>
              </a:rPr>
              <a:t> mist? Wat moet </a:t>
            </a:r>
            <a:r>
              <a:rPr lang="nl-NL" sz="1600" b="0" i="1" u="none" baseline="0" dirty="0">
                <a:latin typeface="Arvo" panose="02000000000000000000" pitchFamily="2" charset="0"/>
                <a:ea typeface="Arvo" panose="02000000000000000000" pitchFamily="2" charset="0"/>
              </a:rPr>
              <a:t>je </a:t>
            </a:r>
            <a:r>
              <a:rPr lang="nl" sz="1600" b="0" i="1" u="none" baseline="0" dirty="0">
                <a:latin typeface="Arvo" panose="02000000000000000000" pitchFamily="2" charset="0"/>
                <a:ea typeface="Arvo" panose="02000000000000000000" pitchFamily="2" charset="0"/>
              </a:rPr>
              <a:t>doen?</a:t>
            </a:r>
          </a:p>
        </p:txBody>
      </p:sp>
      <p:cxnSp>
        <p:nvCxnSpPr>
          <p:cNvPr id="38" name="Straight Connector 37"/>
          <p:cNvCxnSpPr/>
          <p:nvPr/>
        </p:nvCxnSpPr>
        <p:spPr>
          <a:xfrm flipV="1">
            <a:off x="2924271" y="2592952"/>
            <a:ext cx="0" cy="22032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54562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0671" y="707071"/>
            <a:ext cx="3849333" cy="3825275"/>
          </a:xfrm>
          <a:prstGeom prst="rect">
            <a:avLst/>
          </a:prstGeom>
        </p:spPr>
      </p:pic>
      <p:sp>
        <p:nvSpPr>
          <p:cNvPr id="6" name="Left Arrow Callout 5"/>
          <p:cNvSpPr/>
          <p:nvPr/>
        </p:nvSpPr>
        <p:spPr>
          <a:xfrm>
            <a:off x="5679346" y="652868"/>
            <a:ext cx="3405929" cy="1595381"/>
          </a:xfrm>
          <a:custGeom>
            <a:avLst/>
            <a:gdLst>
              <a:gd name="connsiteX0" fmla="*/ 0 w 3068464"/>
              <a:gd name="connsiteY0" fmla="*/ 730580 h 1461160"/>
              <a:gd name="connsiteX1" fmla="*/ 365290 w 3068464"/>
              <a:gd name="connsiteY1" fmla="*/ 365290 h 1461160"/>
              <a:gd name="connsiteX2" fmla="*/ 365290 w 3068464"/>
              <a:gd name="connsiteY2" fmla="*/ 547935 h 1461160"/>
              <a:gd name="connsiteX3" fmla="*/ 1074668 w 3068464"/>
              <a:gd name="connsiteY3" fmla="*/ 547935 h 1461160"/>
              <a:gd name="connsiteX4" fmla="*/ 1074668 w 3068464"/>
              <a:gd name="connsiteY4" fmla="*/ 0 h 1461160"/>
              <a:gd name="connsiteX5" fmla="*/ 3068464 w 3068464"/>
              <a:gd name="connsiteY5" fmla="*/ 0 h 1461160"/>
              <a:gd name="connsiteX6" fmla="*/ 3068464 w 3068464"/>
              <a:gd name="connsiteY6" fmla="*/ 1461160 h 1461160"/>
              <a:gd name="connsiteX7" fmla="*/ 1074668 w 3068464"/>
              <a:gd name="connsiteY7" fmla="*/ 1461160 h 1461160"/>
              <a:gd name="connsiteX8" fmla="*/ 1074668 w 3068464"/>
              <a:gd name="connsiteY8" fmla="*/ 913225 h 1461160"/>
              <a:gd name="connsiteX9" fmla="*/ 365290 w 3068464"/>
              <a:gd name="connsiteY9" fmla="*/ 913225 h 1461160"/>
              <a:gd name="connsiteX10" fmla="*/ 365290 w 3068464"/>
              <a:gd name="connsiteY10" fmla="*/ 1095870 h 1461160"/>
              <a:gd name="connsiteX11" fmla="*/ 0 w 3068464"/>
              <a:gd name="connsiteY11" fmla="*/ 730580 h 1461160"/>
              <a:gd name="connsiteX0" fmla="*/ 0 w 3068464"/>
              <a:gd name="connsiteY0" fmla="*/ 730580 h 1461160"/>
              <a:gd name="connsiteX1" fmla="*/ 365290 w 3068464"/>
              <a:gd name="connsiteY1" fmla="*/ 365290 h 1461160"/>
              <a:gd name="connsiteX2" fmla="*/ 365290 w 3068464"/>
              <a:gd name="connsiteY2" fmla="*/ 547935 h 1461160"/>
              <a:gd name="connsiteX3" fmla="*/ 1083057 w 3068464"/>
              <a:gd name="connsiteY3" fmla="*/ 556324 h 1461160"/>
              <a:gd name="connsiteX4" fmla="*/ 1074668 w 3068464"/>
              <a:gd name="connsiteY4" fmla="*/ 0 h 1461160"/>
              <a:gd name="connsiteX5" fmla="*/ 3068464 w 3068464"/>
              <a:gd name="connsiteY5" fmla="*/ 0 h 1461160"/>
              <a:gd name="connsiteX6" fmla="*/ 3068464 w 3068464"/>
              <a:gd name="connsiteY6" fmla="*/ 1461160 h 1461160"/>
              <a:gd name="connsiteX7" fmla="*/ 1074668 w 3068464"/>
              <a:gd name="connsiteY7" fmla="*/ 1461160 h 1461160"/>
              <a:gd name="connsiteX8" fmla="*/ 1074668 w 3068464"/>
              <a:gd name="connsiteY8" fmla="*/ 913225 h 1461160"/>
              <a:gd name="connsiteX9" fmla="*/ 365290 w 3068464"/>
              <a:gd name="connsiteY9" fmla="*/ 913225 h 1461160"/>
              <a:gd name="connsiteX10" fmla="*/ 365290 w 3068464"/>
              <a:gd name="connsiteY10" fmla="*/ 1095870 h 1461160"/>
              <a:gd name="connsiteX11" fmla="*/ 0 w 3068464"/>
              <a:gd name="connsiteY11" fmla="*/ 730580 h 1461160"/>
              <a:gd name="connsiteX0" fmla="*/ 0 w 3068464"/>
              <a:gd name="connsiteY0" fmla="*/ 730580 h 1461160"/>
              <a:gd name="connsiteX1" fmla="*/ 365290 w 3068464"/>
              <a:gd name="connsiteY1" fmla="*/ 365290 h 1461160"/>
              <a:gd name="connsiteX2" fmla="*/ 365290 w 3068464"/>
              <a:gd name="connsiteY2" fmla="*/ 547935 h 1461160"/>
              <a:gd name="connsiteX3" fmla="*/ 1083057 w 3068464"/>
              <a:gd name="connsiteY3" fmla="*/ 556324 h 1461160"/>
              <a:gd name="connsiteX4" fmla="*/ 1066279 w 3068464"/>
              <a:gd name="connsiteY4" fmla="*/ 0 h 1461160"/>
              <a:gd name="connsiteX5" fmla="*/ 3068464 w 3068464"/>
              <a:gd name="connsiteY5" fmla="*/ 0 h 1461160"/>
              <a:gd name="connsiteX6" fmla="*/ 3068464 w 3068464"/>
              <a:gd name="connsiteY6" fmla="*/ 1461160 h 1461160"/>
              <a:gd name="connsiteX7" fmla="*/ 1074668 w 3068464"/>
              <a:gd name="connsiteY7" fmla="*/ 1461160 h 1461160"/>
              <a:gd name="connsiteX8" fmla="*/ 1074668 w 3068464"/>
              <a:gd name="connsiteY8" fmla="*/ 913225 h 1461160"/>
              <a:gd name="connsiteX9" fmla="*/ 365290 w 3068464"/>
              <a:gd name="connsiteY9" fmla="*/ 913225 h 1461160"/>
              <a:gd name="connsiteX10" fmla="*/ 365290 w 3068464"/>
              <a:gd name="connsiteY10" fmla="*/ 1095870 h 1461160"/>
              <a:gd name="connsiteX11" fmla="*/ 0 w 3068464"/>
              <a:gd name="connsiteY11" fmla="*/ 730580 h 1461160"/>
              <a:gd name="connsiteX0" fmla="*/ 0 w 3068464"/>
              <a:gd name="connsiteY0" fmla="*/ 730580 h 1461160"/>
              <a:gd name="connsiteX1" fmla="*/ 365290 w 3068464"/>
              <a:gd name="connsiteY1" fmla="*/ 365290 h 1461160"/>
              <a:gd name="connsiteX2" fmla="*/ 365290 w 3068464"/>
              <a:gd name="connsiteY2" fmla="*/ 547935 h 1461160"/>
              <a:gd name="connsiteX3" fmla="*/ 789443 w 3068464"/>
              <a:gd name="connsiteY3" fmla="*/ 556324 h 1461160"/>
              <a:gd name="connsiteX4" fmla="*/ 1066279 w 3068464"/>
              <a:gd name="connsiteY4" fmla="*/ 0 h 1461160"/>
              <a:gd name="connsiteX5" fmla="*/ 3068464 w 3068464"/>
              <a:gd name="connsiteY5" fmla="*/ 0 h 1461160"/>
              <a:gd name="connsiteX6" fmla="*/ 3068464 w 3068464"/>
              <a:gd name="connsiteY6" fmla="*/ 1461160 h 1461160"/>
              <a:gd name="connsiteX7" fmla="*/ 1074668 w 3068464"/>
              <a:gd name="connsiteY7" fmla="*/ 1461160 h 1461160"/>
              <a:gd name="connsiteX8" fmla="*/ 1074668 w 3068464"/>
              <a:gd name="connsiteY8" fmla="*/ 913225 h 1461160"/>
              <a:gd name="connsiteX9" fmla="*/ 365290 w 3068464"/>
              <a:gd name="connsiteY9" fmla="*/ 913225 h 1461160"/>
              <a:gd name="connsiteX10" fmla="*/ 365290 w 3068464"/>
              <a:gd name="connsiteY10" fmla="*/ 1095870 h 1461160"/>
              <a:gd name="connsiteX11" fmla="*/ 0 w 3068464"/>
              <a:gd name="connsiteY11" fmla="*/ 730580 h 1461160"/>
              <a:gd name="connsiteX0" fmla="*/ 0 w 3068464"/>
              <a:gd name="connsiteY0" fmla="*/ 764136 h 1494716"/>
              <a:gd name="connsiteX1" fmla="*/ 365290 w 3068464"/>
              <a:gd name="connsiteY1" fmla="*/ 398846 h 1494716"/>
              <a:gd name="connsiteX2" fmla="*/ 365290 w 3068464"/>
              <a:gd name="connsiteY2" fmla="*/ 581491 h 1494716"/>
              <a:gd name="connsiteX3" fmla="*/ 789443 w 3068464"/>
              <a:gd name="connsiteY3" fmla="*/ 589880 h 1494716"/>
              <a:gd name="connsiteX4" fmla="*/ 806221 w 3068464"/>
              <a:gd name="connsiteY4" fmla="*/ 0 h 1494716"/>
              <a:gd name="connsiteX5" fmla="*/ 3068464 w 3068464"/>
              <a:gd name="connsiteY5" fmla="*/ 33556 h 1494716"/>
              <a:gd name="connsiteX6" fmla="*/ 3068464 w 3068464"/>
              <a:gd name="connsiteY6" fmla="*/ 1494716 h 1494716"/>
              <a:gd name="connsiteX7" fmla="*/ 1074668 w 3068464"/>
              <a:gd name="connsiteY7" fmla="*/ 1494716 h 1494716"/>
              <a:gd name="connsiteX8" fmla="*/ 1074668 w 3068464"/>
              <a:gd name="connsiteY8" fmla="*/ 946781 h 1494716"/>
              <a:gd name="connsiteX9" fmla="*/ 365290 w 3068464"/>
              <a:gd name="connsiteY9" fmla="*/ 946781 h 1494716"/>
              <a:gd name="connsiteX10" fmla="*/ 365290 w 3068464"/>
              <a:gd name="connsiteY10" fmla="*/ 1129426 h 1494716"/>
              <a:gd name="connsiteX11" fmla="*/ 0 w 3068464"/>
              <a:gd name="connsiteY11" fmla="*/ 764136 h 1494716"/>
              <a:gd name="connsiteX0" fmla="*/ 0 w 3068464"/>
              <a:gd name="connsiteY0" fmla="*/ 764136 h 1494716"/>
              <a:gd name="connsiteX1" fmla="*/ 365290 w 3068464"/>
              <a:gd name="connsiteY1" fmla="*/ 398846 h 1494716"/>
              <a:gd name="connsiteX2" fmla="*/ 365290 w 3068464"/>
              <a:gd name="connsiteY2" fmla="*/ 581491 h 1494716"/>
              <a:gd name="connsiteX3" fmla="*/ 705553 w 3068464"/>
              <a:gd name="connsiteY3" fmla="*/ 589880 h 1494716"/>
              <a:gd name="connsiteX4" fmla="*/ 806221 w 3068464"/>
              <a:gd name="connsiteY4" fmla="*/ 0 h 1494716"/>
              <a:gd name="connsiteX5" fmla="*/ 3068464 w 3068464"/>
              <a:gd name="connsiteY5" fmla="*/ 33556 h 1494716"/>
              <a:gd name="connsiteX6" fmla="*/ 3068464 w 3068464"/>
              <a:gd name="connsiteY6" fmla="*/ 1494716 h 1494716"/>
              <a:gd name="connsiteX7" fmla="*/ 1074668 w 3068464"/>
              <a:gd name="connsiteY7" fmla="*/ 1494716 h 1494716"/>
              <a:gd name="connsiteX8" fmla="*/ 1074668 w 3068464"/>
              <a:gd name="connsiteY8" fmla="*/ 946781 h 1494716"/>
              <a:gd name="connsiteX9" fmla="*/ 365290 w 3068464"/>
              <a:gd name="connsiteY9" fmla="*/ 946781 h 1494716"/>
              <a:gd name="connsiteX10" fmla="*/ 365290 w 3068464"/>
              <a:gd name="connsiteY10" fmla="*/ 1129426 h 1494716"/>
              <a:gd name="connsiteX11" fmla="*/ 0 w 3068464"/>
              <a:gd name="connsiteY11" fmla="*/ 764136 h 1494716"/>
              <a:gd name="connsiteX0" fmla="*/ 0 w 3068464"/>
              <a:gd name="connsiteY0" fmla="*/ 772525 h 1503105"/>
              <a:gd name="connsiteX1" fmla="*/ 365290 w 3068464"/>
              <a:gd name="connsiteY1" fmla="*/ 407235 h 1503105"/>
              <a:gd name="connsiteX2" fmla="*/ 365290 w 3068464"/>
              <a:gd name="connsiteY2" fmla="*/ 589880 h 1503105"/>
              <a:gd name="connsiteX3" fmla="*/ 705553 w 3068464"/>
              <a:gd name="connsiteY3" fmla="*/ 598269 h 1503105"/>
              <a:gd name="connsiteX4" fmla="*/ 713942 w 3068464"/>
              <a:gd name="connsiteY4" fmla="*/ 0 h 1503105"/>
              <a:gd name="connsiteX5" fmla="*/ 3068464 w 3068464"/>
              <a:gd name="connsiteY5" fmla="*/ 41945 h 1503105"/>
              <a:gd name="connsiteX6" fmla="*/ 3068464 w 3068464"/>
              <a:gd name="connsiteY6" fmla="*/ 1503105 h 1503105"/>
              <a:gd name="connsiteX7" fmla="*/ 1074668 w 3068464"/>
              <a:gd name="connsiteY7" fmla="*/ 1503105 h 1503105"/>
              <a:gd name="connsiteX8" fmla="*/ 1074668 w 3068464"/>
              <a:gd name="connsiteY8" fmla="*/ 955170 h 1503105"/>
              <a:gd name="connsiteX9" fmla="*/ 365290 w 3068464"/>
              <a:gd name="connsiteY9" fmla="*/ 955170 h 1503105"/>
              <a:gd name="connsiteX10" fmla="*/ 365290 w 3068464"/>
              <a:gd name="connsiteY10" fmla="*/ 1137815 h 1503105"/>
              <a:gd name="connsiteX11" fmla="*/ 0 w 3068464"/>
              <a:gd name="connsiteY11" fmla="*/ 772525 h 1503105"/>
              <a:gd name="connsiteX0" fmla="*/ 0 w 3068464"/>
              <a:gd name="connsiteY0" fmla="*/ 772525 h 1503105"/>
              <a:gd name="connsiteX1" fmla="*/ 365290 w 3068464"/>
              <a:gd name="connsiteY1" fmla="*/ 407235 h 1503105"/>
              <a:gd name="connsiteX2" fmla="*/ 365290 w 3068464"/>
              <a:gd name="connsiteY2" fmla="*/ 589880 h 1503105"/>
              <a:gd name="connsiteX3" fmla="*/ 705553 w 3068464"/>
              <a:gd name="connsiteY3" fmla="*/ 598269 h 1503105"/>
              <a:gd name="connsiteX4" fmla="*/ 713942 w 3068464"/>
              <a:gd name="connsiteY4" fmla="*/ 0 h 1503105"/>
              <a:gd name="connsiteX5" fmla="*/ 3060075 w 3068464"/>
              <a:gd name="connsiteY5" fmla="*/ 0 h 1503105"/>
              <a:gd name="connsiteX6" fmla="*/ 3068464 w 3068464"/>
              <a:gd name="connsiteY6" fmla="*/ 1503105 h 1503105"/>
              <a:gd name="connsiteX7" fmla="*/ 1074668 w 3068464"/>
              <a:gd name="connsiteY7" fmla="*/ 1503105 h 1503105"/>
              <a:gd name="connsiteX8" fmla="*/ 1074668 w 3068464"/>
              <a:gd name="connsiteY8" fmla="*/ 955170 h 1503105"/>
              <a:gd name="connsiteX9" fmla="*/ 365290 w 3068464"/>
              <a:gd name="connsiteY9" fmla="*/ 955170 h 1503105"/>
              <a:gd name="connsiteX10" fmla="*/ 365290 w 3068464"/>
              <a:gd name="connsiteY10" fmla="*/ 1137815 h 1503105"/>
              <a:gd name="connsiteX11" fmla="*/ 0 w 3068464"/>
              <a:gd name="connsiteY11" fmla="*/ 772525 h 1503105"/>
              <a:gd name="connsiteX0" fmla="*/ 0 w 3068464"/>
              <a:gd name="connsiteY0" fmla="*/ 772525 h 1503105"/>
              <a:gd name="connsiteX1" fmla="*/ 365290 w 3068464"/>
              <a:gd name="connsiteY1" fmla="*/ 407235 h 1503105"/>
              <a:gd name="connsiteX2" fmla="*/ 365290 w 3068464"/>
              <a:gd name="connsiteY2" fmla="*/ 589880 h 1503105"/>
              <a:gd name="connsiteX3" fmla="*/ 705553 w 3068464"/>
              <a:gd name="connsiteY3" fmla="*/ 598269 h 1503105"/>
              <a:gd name="connsiteX4" fmla="*/ 713942 w 3068464"/>
              <a:gd name="connsiteY4" fmla="*/ 0 h 1503105"/>
              <a:gd name="connsiteX5" fmla="*/ 3060075 w 3068464"/>
              <a:gd name="connsiteY5" fmla="*/ 0 h 1503105"/>
              <a:gd name="connsiteX6" fmla="*/ 3068464 w 3068464"/>
              <a:gd name="connsiteY6" fmla="*/ 1503105 h 1503105"/>
              <a:gd name="connsiteX7" fmla="*/ 1074668 w 3068464"/>
              <a:gd name="connsiteY7" fmla="*/ 1503105 h 1503105"/>
              <a:gd name="connsiteX8" fmla="*/ 873333 w 3068464"/>
              <a:gd name="connsiteY8" fmla="*/ 946781 h 1503105"/>
              <a:gd name="connsiteX9" fmla="*/ 365290 w 3068464"/>
              <a:gd name="connsiteY9" fmla="*/ 955170 h 1503105"/>
              <a:gd name="connsiteX10" fmla="*/ 365290 w 3068464"/>
              <a:gd name="connsiteY10" fmla="*/ 1137815 h 1503105"/>
              <a:gd name="connsiteX11" fmla="*/ 0 w 3068464"/>
              <a:gd name="connsiteY11" fmla="*/ 772525 h 1503105"/>
              <a:gd name="connsiteX0" fmla="*/ 0 w 3068464"/>
              <a:gd name="connsiteY0" fmla="*/ 772525 h 1503105"/>
              <a:gd name="connsiteX1" fmla="*/ 365290 w 3068464"/>
              <a:gd name="connsiteY1" fmla="*/ 407235 h 1503105"/>
              <a:gd name="connsiteX2" fmla="*/ 365290 w 3068464"/>
              <a:gd name="connsiteY2" fmla="*/ 589880 h 1503105"/>
              <a:gd name="connsiteX3" fmla="*/ 705553 w 3068464"/>
              <a:gd name="connsiteY3" fmla="*/ 598269 h 1503105"/>
              <a:gd name="connsiteX4" fmla="*/ 713942 w 3068464"/>
              <a:gd name="connsiteY4" fmla="*/ 0 h 1503105"/>
              <a:gd name="connsiteX5" fmla="*/ 3060075 w 3068464"/>
              <a:gd name="connsiteY5" fmla="*/ 0 h 1503105"/>
              <a:gd name="connsiteX6" fmla="*/ 3068464 w 3068464"/>
              <a:gd name="connsiteY6" fmla="*/ 1503105 h 1503105"/>
              <a:gd name="connsiteX7" fmla="*/ 1074668 w 3068464"/>
              <a:gd name="connsiteY7" fmla="*/ 1503105 h 1503105"/>
              <a:gd name="connsiteX8" fmla="*/ 722331 w 3068464"/>
              <a:gd name="connsiteY8" fmla="*/ 946781 h 1503105"/>
              <a:gd name="connsiteX9" fmla="*/ 365290 w 3068464"/>
              <a:gd name="connsiteY9" fmla="*/ 955170 h 1503105"/>
              <a:gd name="connsiteX10" fmla="*/ 365290 w 3068464"/>
              <a:gd name="connsiteY10" fmla="*/ 1137815 h 1503105"/>
              <a:gd name="connsiteX11" fmla="*/ 0 w 3068464"/>
              <a:gd name="connsiteY11" fmla="*/ 772525 h 1503105"/>
              <a:gd name="connsiteX0" fmla="*/ 0 w 3068464"/>
              <a:gd name="connsiteY0" fmla="*/ 772525 h 1511494"/>
              <a:gd name="connsiteX1" fmla="*/ 365290 w 3068464"/>
              <a:gd name="connsiteY1" fmla="*/ 407235 h 1511494"/>
              <a:gd name="connsiteX2" fmla="*/ 365290 w 3068464"/>
              <a:gd name="connsiteY2" fmla="*/ 589880 h 1511494"/>
              <a:gd name="connsiteX3" fmla="*/ 705553 w 3068464"/>
              <a:gd name="connsiteY3" fmla="*/ 598269 h 1511494"/>
              <a:gd name="connsiteX4" fmla="*/ 713942 w 3068464"/>
              <a:gd name="connsiteY4" fmla="*/ 0 h 1511494"/>
              <a:gd name="connsiteX5" fmla="*/ 3060075 w 3068464"/>
              <a:gd name="connsiteY5" fmla="*/ 0 h 1511494"/>
              <a:gd name="connsiteX6" fmla="*/ 3068464 w 3068464"/>
              <a:gd name="connsiteY6" fmla="*/ 1503105 h 1511494"/>
              <a:gd name="connsiteX7" fmla="*/ 739109 w 3068464"/>
              <a:gd name="connsiteY7" fmla="*/ 1511494 h 1511494"/>
              <a:gd name="connsiteX8" fmla="*/ 722331 w 3068464"/>
              <a:gd name="connsiteY8" fmla="*/ 946781 h 1511494"/>
              <a:gd name="connsiteX9" fmla="*/ 365290 w 3068464"/>
              <a:gd name="connsiteY9" fmla="*/ 955170 h 1511494"/>
              <a:gd name="connsiteX10" fmla="*/ 365290 w 3068464"/>
              <a:gd name="connsiteY10" fmla="*/ 1137815 h 1511494"/>
              <a:gd name="connsiteX11" fmla="*/ 0 w 3068464"/>
              <a:gd name="connsiteY11" fmla="*/ 772525 h 1511494"/>
              <a:gd name="connsiteX0" fmla="*/ 0 w 3068464"/>
              <a:gd name="connsiteY0" fmla="*/ 772525 h 1511494"/>
              <a:gd name="connsiteX1" fmla="*/ 365290 w 3068464"/>
              <a:gd name="connsiteY1" fmla="*/ 407235 h 1511494"/>
              <a:gd name="connsiteX2" fmla="*/ 365290 w 3068464"/>
              <a:gd name="connsiteY2" fmla="*/ 589880 h 1511494"/>
              <a:gd name="connsiteX3" fmla="*/ 713942 w 3068464"/>
              <a:gd name="connsiteY3" fmla="*/ 598269 h 1511494"/>
              <a:gd name="connsiteX4" fmla="*/ 713942 w 3068464"/>
              <a:gd name="connsiteY4" fmla="*/ 0 h 1511494"/>
              <a:gd name="connsiteX5" fmla="*/ 3060075 w 3068464"/>
              <a:gd name="connsiteY5" fmla="*/ 0 h 1511494"/>
              <a:gd name="connsiteX6" fmla="*/ 3068464 w 3068464"/>
              <a:gd name="connsiteY6" fmla="*/ 1503105 h 1511494"/>
              <a:gd name="connsiteX7" fmla="*/ 739109 w 3068464"/>
              <a:gd name="connsiteY7" fmla="*/ 1511494 h 1511494"/>
              <a:gd name="connsiteX8" fmla="*/ 722331 w 3068464"/>
              <a:gd name="connsiteY8" fmla="*/ 946781 h 1511494"/>
              <a:gd name="connsiteX9" fmla="*/ 365290 w 3068464"/>
              <a:gd name="connsiteY9" fmla="*/ 955170 h 1511494"/>
              <a:gd name="connsiteX10" fmla="*/ 365290 w 3068464"/>
              <a:gd name="connsiteY10" fmla="*/ 1137815 h 1511494"/>
              <a:gd name="connsiteX11" fmla="*/ 0 w 3068464"/>
              <a:gd name="connsiteY11" fmla="*/ 772525 h 1511494"/>
              <a:gd name="connsiteX0" fmla="*/ 0 w 3068464"/>
              <a:gd name="connsiteY0" fmla="*/ 772525 h 1511494"/>
              <a:gd name="connsiteX1" fmla="*/ 365290 w 3068464"/>
              <a:gd name="connsiteY1" fmla="*/ 407235 h 1511494"/>
              <a:gd name="connsiteX2" fmla="*/ 365290 w 3068464"/>
              <a:gd name="connsiteY2" fmla="*/ 589880 h 1511494"/>
              <a:gd name="connsiteX3" fmla="*/ 713942 w 3068464"/>
              <a:gd name="connsiteY3" fmla="*/ 598269 h 1511494"/>
              <a:gd name="connsiteX4" fmla="*/ 713942 w 3068464"/>
              <a:gd name="connsiteY4" fmla="*/ 0 h 1511494"/>
              <a:gd name="connsiteX5" fmla="*/ 3060075 w 3068464"/>
              <a:gd name="connsiteY5" fmla="*/ 0 h 1511494"/>
              <a:gd name="connsiteX6" fmla="*/ 3068464 w 3068464"/>
              <a:gd name="connsiteY6" fmla="*/ 1503105 h 1511494"/>
              <a:gd name="connsiteX7" fmla="*/ 739109 w 3068464"/>
              <a:gd name="connsiteY7" fmla="*/ 1511494 h 1511494"/>
              <a:gd name="connsiteX8" fmla="*/ 722331 w 3068464"/>
              <a:gd name="connsiteY8" fmla="*/ 955170 h 1511494"/>
              <a:gd name="connsiteX9" fmla="*/ 365290 w 3068464"/>
              <a:gd name="connsiteY9" fmla="*/ 955170 h 1511494"/>
              <a:gd name="connsiteX10" fmla="*/ 365290 w 3068464"/>
              <a:gd name="connsiteY10" fmla="*/ 1137815 h 1511494"/>
              <a:gd name="connsiteX11" fmla="*/ 0 w 3068464"/>
              <a:gd name="connsiteY11" fmla="*/ 772525 h 1511494"/>
              <a:gd name="connsiteX0" fmla="*/ 0 w 3068464"/>
              <a:gd name="connsiteY0" fmla="*/ 772525 h 1519883"/>
              <a:gd name="connsiteX1" fmla="*/ 365290 w 3068464"/>
              <a:gd name="connsiteY1" fmla="*/ 407235 h 1519883"/>
              <a:gd name="connsiteX2" fmla="*/ 365290 w 3068464"/>
              <a:gd name="connsiteY2" fmla="*/ 589880 h 1519883"/>
              <a:gd name="connsiteX3" fmla="*/ 713942 w 3068464"/>
              <a:gd name="connsiteY3" fmla="*/ 598269 h 1519883"/>
              <a:gd name="connsiteX4" fmla="*/ 713942 w 3068464"/>
              <a:gd name="connsiteY4" fmla="*/ 0 h 1519883"/>
              <a:gd name="connsiteX5" fmla="*/ 3060075 w 3068464"/>
              <a:gd name="connsiteY5" fmla="*/ 0 h 1519883"/>
              <a:gd name="connsiteX6" fmla="*/ 3068464 w 3068464"/>
              <a:gd name="connsiteY6" fmla="*/ 1503105 h 1519883"/>
              <a:gd name="connsiteX7" fmla="*/ 722331 w 3068464"/>
              <a:gd name="connsiteY7" fmla="*/ 1519883 h 1519883"/>
              <a:gd name="connsiteX8" fmla="*/ 722331 w 3068464"/>
              <a:gd name="connsiteY8" fmla="*/ 955170 h 1519883"/>
              <a:gd name="connsiteX9" fmla="*/ 365290 w 3068464"/>
              <a:gd name="connsiteY9" fmla="*/ 955170 h 1519883"/>
              <a:gd name="connsiteX10" fmla="*/ 365290 w 3068464"/>
              <a:gd name="connsiteY10" fmla="*/ 1137815 h 1519883"/>
              <a:gd name="connsiteX11" fmla="*/ 0 w 3068464"/>
              <a:gd name="connsiteY11" fmla="*/ 772525 h 1519883"/>
              <a:gd name="connsiteX0" fmla="*/ 0 w 3068464"/>
              <a:gd name="connsiteY0" fmla="*/ 772525 h 1519883"/>
              <a:gd name="connsiteX1" fmla="*/ 365290 w 3068464"/>
              <a:gd name="connsiteY1" fmla="*/ 407235 h 1519883"/>
              <a:gd name="connsiteX2" fmla="*/ 365290 w 3068464"/>
              <a:gd name="connsiteY2" fmla="*/ 589880 h 1519883"/>
              <a:gd name="connsiteX3" fmla="*/ 713942 w 3068464"/>
              <a:gd name="connsiteY3" fmla="*/ 589880 h 1519883"/>
              <a:gd name="connsiteX4" fmla="*/ 713942 w 3068464"/>
              <a:gd name="connsiteY4" fmla="*/ 0 h 1519883"/>
              <a:gd name="connsiteX5" fmla="*/ 3060075 w 3068464"/>
              <a:gd name="connsiteY5" fmla="*/ 0 h 1519883"/>
              <a:gd name="connsiteX6" fmla="*/ 3068464 w 3068464"/>
              <a:gd name="connsiteY6" fmla="*/ 1503105 h 1519883"/>
              <a:gd name="connsiteX7" fmla="*/ 722331 w 3068464"/>
              <a:gd name="connsiteY7" fmla="*/ 1519883 h 1519883"/>
              <a:gd name="connsiteX8" fmla="*/ 722331 w 3068464"/>
              <a:gd name="connsiteY8" fmla="*/ 955170 h 1519883"/>
              <a:gd name="connsiteX9" fmla="*/ 365290 w 3068464"/>
              <a:gd name="connsiteY9" fmla="*/ 955170 h 1519883"/>
              <a:gd name="connsiteX10" fmla="*/ 365290 w 3068464"/>
              <a:gd name="connsiteY10" fmla="*/ 1137815 h 1519883"/>
              <a:gd name="connsiteX11" fmla="*/ 0 w 3068464"/>
              <a:gd name="connsiteY11" fmla="*/ 772525 h 1519883"/>
              <a:gd name="connsiteX0" fmla="*/ 0 w 3068464"/>
              <a:gd name="connsiteY0" fmla="*/ 772525 h 1519883"/>
              <a:gd name="connsiteX1" fmla="*/ 365290 w 3068464"/>
              <a:gd name="connsiteY1" fmla="*/ 407235 h 1519883"/>
              <a:gd name="connsiteX2" fmla="*/ 365290 w 3068464"/>
              <a:gd name="connsiteY2" fmla="*/ 589880 h 1519883"/>
              <a:gd name="connsiteX3" fmla="*/ 722331 w 3068464"/>
              <a:gd name="connsiteY3" fmla="*/ 598269 h 1519883"/>
              <a:gd name="connsiteX4" fmla="*/ 713942 w 3068464"/>
              <a:gd name="connsiteY4" fmla="*/ 0 h 1519883"/>
              <a:gd name="connsiteX5" fmla="*/ 3060075 w 3068464"/>
              <a:gd name="connsiteY5" fmla="*/ 0 h 1519883"/>
              <a:gd name="connsiteX6" fmla="*/ 3068464 w 3068464"/>
              <a:gd name="connsiteY6" fmla="*/ 1503105 h 1519883"/>
              <a:gd name="connsiteX7" fmla="*/ 722331 w 3068464"/>
              <a:gd name="connsiteY7" fmla="*/ 1519883 h 1519883"/>
              <a:gd name="connsiteX8" fmla="*/ 722331 w 3068464"/>
              <a:gd name="connsiteY8" fmla="*/ 955170 h 1519883"/>
              <a:gd name="connsiteX9" fmla="*/ 365290 w 3068464"/>
              <a:gd name="connsiteY9" fmla="*/ 955170 h 1519883"/>
              <a:gd name="connsiteX10" fmla="*/ 365290 w 3068464"/>
              <a:gd name="connsiteY10" fmla="*/ 1137815 h 1519883"/>
              <a:gd name="connsiteX11" fmla="*/ 0 w 3068464"/>
              <a:gd name="connsiteY11" fmla="*/ 772525 h 1519883"/>
              <a:gd name="connsiteX0" fmla="*/ 0 w 3069271"/>
              <a:gd name="connsiteY0" fmla="*/ 772525 h 1519883"/>
              <a:gd name="connsiteX1" fmla="*/ 365290 w 3069271"/>
              <a:gd name="connsiteY1" fmla="*/ 407235 h 1519883"/>
              <a:gd name="connsiteX2" fmla="*/ 365290 w 3069271"/>
              <a:gd name="connsiteY2" fmla="*/ 589880 h 1519883"/>
              <a:gd name="connsiteX3" fmla="*/ 722331 w 3069271"/>
              <a:gd name="connsiteY3" fmla="*/ 598269 h 1519883"/>
              <a:gd name="connsiteX4" fmla="*/ 713942 w 3069271"/>
              <a:gd name="connsiteY4" fmla="*/ 0 h 1519883"/>
              <a:gd name="connsiteX5" fmla="*/ 3068464 w 3069271"/>
              <a:gd name="connsiteY5" fmla="*/ 0 h 1519883"/>
              <a:gd name="connsiteX6" fmla="*/ 3068464 w 3069271"/>
              <a:gd name="connsiteY6" fmla="*/ 1503105 h 1519883"/>
              <a:gd name="connsiteX7" fmla="*/ 722331 w 3069271"/>
              <a:gd name="connsiteY7" fmla="*/ 1519883 h 1519883"/>
              <a:gd name="connsiteX8" fmla="*/ 722331 w 3069271"/>
              <a:gd name="connsiteY8" fmla="*/ 955170 h 1519883"/>
              <a:gd name="connsiteX9" fmla="*/ 365290 w 3069271"/>
              <a:gd name="connsiteY9" fmla="*/ 955170 h 1519883"/>
              <a:gd name="connsiteX10" fmla="*/ 365290 w 3069271"/>
              <a:gd name="connsiteY10" fmla="*/ 1137815 h 1519883"/>
              <a:gd name="connsiteX11" fmla="*/ 0 w 3069271"/>
              <a:gd name="connsiteY11" fmla="*/ 772525 h 1519883"/>
              <a:gd name="connsiteX0" fmla="*/ 0 w 3069271"/>
              <a:gd name="connsiteY0" fmla="*/ 772525 h 1519883"/>
              <a:gd name="connsiteX1" fmla="*/ 365290 w 3069271"/>
              <a:gd name="connsiteY1" fmla="*/ 407235 h 1519883"/>
              <a:gd name="connsiteX2" fmla="*/ 365290 w 3069271"/>
              <a:gd name="connsiteY2" fmla="*/ 589880 h 1519883"/>
              <a:gd name="connsiteX3" fmla="*/ 713942 w 3069271"/>
              <a:gd name="connsiteY3" fmla="*/ 598269 h 1519883"/>
              <a:gd name="connsiteX4" fmla="*/ 713942 w 3069271"/>
              <a:gd name="connsiteY4" fmla="*/ 0 h 1519883"/>
              <a:gd name="connsiteX5" fmla="*/ 3068464 w 3069271"/>
              <a:gd name="connsiteY5" fmla="*/ 0 h 1519883"/>
              <a:gd name="connsiteX6" fmla="*/ 3068464 w 3069271"/>
              <a:gd name="connsiteY6" fmla="*/ 1503105 h 1519883"/>
              <a:gd name="connsiteX7" fmla="*/ 722331 w 3069271"/>
              <a:gd name="connsiteY7" fmla="*/ 1519883 h 1519883"/>
              <a:gd name="connsiteX8" fmla="*/ 722331 w 3069271"/>
              <a:gd name="connsiteY8" fmla="*/ 955170 h 1519883"/>
              <a:gd name="connsiteX9" fmla="*/ 365290 w 3069271"/>
              <a:gd name="connsiteY9" fmla="*/ 955170 h 1519883"/>
              <a:gd name="connsiteX10" fmla="*/ 365290 w 3069271"/>
              <a:gd name="connsiteY10" fmla="*/ 1137815 h 1519883"/>
              <a:gd name="connsiteX11" fmla="*/ 0 w 3069271"/>
              <a:gd name="connsiteY11" fmla="*/ 772525 h 15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69271" h="1519883">
                <a:moveTo>
                  <a:pt x="0" y="772525"/>
                </a:moveTo>
                <a:lnTo>
                  <a:pt x="365290" y="407235"/>
                </a:lnTo>
                <a:lnTo>
                  <a:pt x="365290" y="589880"/>
                </a:lnTo>
                <a:lnTo>
                  <a:pt x="713942" y="598269"/>
                </a:lnTo>
                <a:lnTo>
                  <a:pt x="713942" y="0"/>
                </a:lnTo>
                <a:lnTo>
                  <a:pt x="3068464" y="0"/>
                </a:lnTo>
                <a:cubicBezTo>
                  <a:pt x="3071260" y="501035"/>
                  <a:pt x="3065668" y="1002070"/>
                  <a:pt x="3068464" y="1503105"/>
                </a:cubicBezTo>
                <a:lnTo>
                  <a:pt x="722331" y="1519883"/>
                </a:lnTo>
                <a:lnTo>
                  <a:pt x="722331" y="955170"/>
                </a:lnTo>
                <a:lnTo>
                  <a:pt x="365290" y="955170"/>
                </a:lnTo>
                <a:lnTo>
                  <a:pt x="365290" y="1137815"/>
                </a:lnTo>
                <a:lnTo>
                  <a:pt x="0" y="772525"/>
                </a:lnTo>
                <a:close/>
              </a:path>
            </a:pathLst>
          </a:custGeom>
          <a:solidFill>
            <a:schemeClr val="bg1">
              <a:lumMod val="85000"/>
            </a:schemeClr>
          </a:solidFill>
          <a:ln w="1905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sp>
        <p:nvSpPr>
          <p:cNvPr id="2" name="Slide Number Placeholder 1"/>
          <p:cNvSpPr>
            <a:spLocks noGrp="1"/>
          </p:cNvSpPr>
          <p:nvPr>
            <p:ph type="sldNum" sz="quarter" idx="12"/>
          </p:nvPr>
        </p:nvSpPr>
        <p:spPr/>
        <p:txBody>
          <a:bodyPr/>
          <a:lstStyle/>
          <a:p>
            <a:pPr algn="r" rtl="0"/>
            <a:fld id="{2675D372-C998-EB46-8612-7A986FA468DD}" type="slidenum">
              <a:rPr/>
              <a:t>53</a:t>
            </a:fld>
            <a:endParaRPr lang="nl"/>
          </a:p>
        </p:txBody>
      </p:sp>
      <p:sp>
        <p:nvSpPr>
          <p:cNvPr id="4" name="Rectangle 32"/>
          <p:cNvSpPr>
            <a:spLocks noChangeArrowheads="1"/>
          </p:cNvSpPr>
          <p:nvPr/>
        </p:nvSpPr>
        <p:spPr bwMode="gray">
          <a:xfrm>
            <a:off x="392788" y="169116"/>
            <a:ext cx="3180591" cy="157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p>
            <a:pPr algn="l" rtl="0">
              <a:lnSpc>
                <a:spcPct val="90000"/>
              </a:lnSpc>
            </a:pPr>
            <a:r>
              <a:rPr lang="nl" sz="2000" b="1" i="0" u="none" baseline="0" dirty="0">
                <a:solidFill>
                  <a:srgbClr val="6D6D6D"/>
                </a:solidFill>
                <a:latin typeface="Raleway"/>
                <a:cs typeface="Raleway"/>
              </a:rPr>
              <a:t>Wat als mijn downline minder verdient of ik minder verdien?</a:t>
            </a:r>
          </a:p>
        </p:txBody>
      </p:sp>
      <p:sp>
        <p:nvSpPr>
          <p:cNvPr id="3" name="TextBox 2"/>
          <p:cNvSpPr txBox="1"/>
          <p:nvPr/>
        </p:nvSpPr>
        <p:spPr>
          <a:xfrm>
            <a:off x="6408492" y="668206"/>
            <a:ext cx="2676784" cy="1600438"/>
          </a:xfrm>
          <a:prstGeom prst="rect">
            <a:avLst/>
          </a:prstGeom>
          <a:noFill/>
        </p:spPr>
        <p:txBody>
          <a:bodyPr wrap="square" rtlCol="0">
            <a:spAutoFit/>
          </a:bodyPr>
          <a:lstStyle/>
          <a:p>
            <a:pPr marL="342900" indent="-342900" algn="l" rtl="0">
              <a:buAutoNum type="arabicPeriod"/>
            </a:pPr>
            <a:r>
              <a:rPr lang="nl" sz="1400" b="0" i="0" u="none" baseline="0" dirty="0">
                <a:latin typeface="Arvo" panose="02000000000000000000" pitchFamily="2" charset="0"/>
                <a:ea typeface="Arvo" panose="02000000000000000000" pitchFamily="2" charset="0"/>
              </a:rPr>
              <a:t>Registreer Voorkeursklanten om </a:t>
            </a:r>
            <a:r>
              <a:rPr lang="nl-NL" sz="1400" b="0" i="0" u="none" baseline="0" dirty="0">
                <a:latin typeface="Arvo" panose="02000000000000000000" pitchFamily="2" charset="0"/>
                <a:ea typeface="Arvo" panose="02000000000000000000" pitchFamily="2" charset="0"/>
              </a:rPr>
              <a:t>jouw </a:t>
            </a:r>
            <a:r>
              <a:rPr lang="nl" sz="1400" b="0" i="0" u="none" baseline="0" dirty="0">
                <a:latin typeface="Arvo" panose="02000000000000000000" pitchFamily="2" charset="0"/>
                <a:ea typeface="Arvo" panose="02000000000000000000" pitchFamily="2" charset="0"/>
              </a:rPr>
              <a:t>PV te verhogen en een hogere retailverkoopbonus te verdienen.</a:t>
            </a:r>
          </a:p>
          <a:p>
            <a:pPr marL="342900" indent="-342900" algn="l" rtl="0">
              <a:buAutoNum type="arabicPeriod"/>
            </a:pPr>
            <a:r>
              <a:rPr lang="nl" sz="1400" b="0" i="0" u="none" baseline="0" dirty="0">
                <a:latin typeface="Arvo" panose="02000000000000000000" pitchFamily="2" charset="0"/>
                <a:ea typeface="Arvo" panose="02000000000000000000" pitchFamily="2" charset="0"/>
              </a:rPr>
              <a:t>Zet bestaande IBO's om in Voorkeursklanten</a:t>
            </a:r>
          </a:p>
        </p:txBody>
      </p:sp>
      <p:sp>
        <p:nvSpPr>
          <p:cNvPr id="9" name="Left Arrow Callout 5"/>
          <p:cNvSpPr/>
          <p:nvPr/>
        </p:nvSpPr>
        <p:spPr>
          <a:xfrm>
            <a:off x="5856913" y="2774175"/>
            <a:ext cx="3228363" cy="1366105"/>
          </a:xfrm>
          <a:custGeom>
            <a:avLst/>
            <a:gdLst>
              <a:gd name="connsiteX0" fmla="*/ 0 w 3068464"/>
              <a:gd name="connsiteY0" fmla="*/ 730580 h 1461160"/>
              <a:gd name="connsiteX1" fmla="*/ 365290 w 3068464"/>
              <a:gd name="connsiteY1" fmla="*/ 365290 h 1461160"/>
              <a:gd name="connsiteX2" fmla="*/ 365290 w 3068464"/>
              <a:gd name="connsiteY2" fmla="*/ 547935 h 1461160"/>
              <a:gd name="connsiteX3" fmla="*/ 1074668 w 3068464"/>
              <a:gd name="connsiteY3" fmla="*/ 547935 h 1461160"/>
              <a:gd name="connsiteX4" fmla="*/ 1074668 w 3068464"/>
              <a:gd name="connsiteY4" fmla="*/ 0 h 1461160"/>
              <a:gd name="connsiteX5" fmla="*/ 3068464 w 3068464"/>
              <a:gd name="connsiteY5" fmla="*/ 0 h 1461160"/>
              <a:gd name="connsiteX6" fmla="*/ 3068464 w 3068464"/>
              <a:gd name="connsiteY6" fmla="*/ 1461160 h 1461160"/>
              <a:gd name="connsiteX7" fmla="*/ 1074668 w 3068464"/>
              <a:gd name="connsiteY7" fmla="*/ 1461160 h 1461160"/>
              <a:gd name="connsiteX8" fmla="*/ 1074668 w 3068464"/>
              <a:gd name="connsiteY8" fmla="*/ 913225 h 1461160"/>
              <a:gd name="connsiteX9" fmla="*/ 365290 w 3068464"/>
              <a:gd name="connsiteY9" fmla="*/ 913225 h 1461160"/>
              <a:gd name="connsiteX10" fmla="*/ 365290 w 3068464"/>
              <a:gd name="connsiteY10" fmla="*/ 1095870 h 1461160"/>
              <a:gd name="connsiteX11" fmla="*/ 0 w 3068464"/>
              <a:gd name="connsiteY11" fmla="*/ 730580 h 1461160"/>
              <a:gd name="connsiteX0" fmla="*/ 0 w 3068464"/>
              <a:gd name="connsiteY0" fmla="*/ 730580 h 1461160"/>
              <a:gd name="connsiteX1" fmla="*/ 365290 w 3068464"/>
              <a:gd name="connsiteY1" fmla="*/ 365290 h 1461160"/>
              <a:gd name="connsiteX2" fmla="*/ 365290 w 3068464"/>
              <a:gd name="connsiteY2" fmla="*/ 547935 h 1461160"/>
              <a:gd name="connsiteX3" fmla="*/ 1083057 w 3068464"/>
              <a:gd name="connsiteY3" fmla="*/ 556324 h 1461160"/>
              <a:gd name="connsiteX4" fmla="*/ 1074668 w 3068464"/>
              <a:gd name="connsiteY4" fmla="*/ 0 h 1461160"/>
              <a:gd name="connsiteX5" fmla="*/ 3068464 w 3068464"/>
              <a:gd name="connsiteY5" fmla="*/ 0 h 1461160"/>
              <a:gd name="connsiteX6" fmla="*/ 3068464 w 3068464"/>
              <a:gd name="connsiteY6" fmla="*/ 1461160 h 1461160"/>
              <a:gd name="connsiteX7" fmla="*/ 1074668 w 3068464"/>
              <a:gd name="connsiteY7" fmla="*/ 1461160 h 1461160"/>
              <a:gd name="connsiteX8" fmla="*/ 1074668 w 3068464"/>
              <a:gd name="connsiteY8" fmla="*/ 913225 h 1461160"/>
              <a:gd name="connsiteX9" fmla="*/ 365290 w 3068464"/>
              <a:gd name="connsiteY9" fmla="*/ 913225 h 1461160"/>
              <a:gd name="connsiteX10" fmla="*/ 365290 w 3068464"/>
              <a:gd name="connsiteY10" fmla="*/ 1095870 h 1461160"/>
              <a:gd name="connsiteX11" fmla="*/ 0 w 3068464"/>
              <a:gd name="connsiteY11" fmla="*/ 730580 h 1461160"/>
              <a:gd name="connsiteX0" fmla="*/ 0 w 3068464"/>
              <a:gd name="connsiteY0" fmla="*/ 730580 h 1461160"/>
              <a:gd name="connsiteX1" fmla="*/ 365290 w 3068464"/>
              <a:gd name="connsiteY1" fmla="*/ 365290 h 1461160"/>
              <a:gd name="connsiteX2" fmla="*/ 365290 w 3068464"/>
              <a:gd name="connsiteY2" fmla="*/ 547935 h 1461160"/>
              <a:gd name="connsiteX3" fmla="*/ 1083057 w 3068464"/>
              <a:gd name="connsiteY3" fmla="*/ 556324 h 1461160"/>
              <a:gd name="connsiteX4" fmla="*/ 1066279 w 3068464"/>
              <a:gd name="connsiteY4" fmla="*/ 0 h 1461160"/>
              <a:gd name="connsiteX5" fmla="*/ 3068464 w 3068464"/>
              <a:gd name="connsiteY5" fmla="*/ 0 h 1461160"/>
              <a:gd name="connsiteX6" fmla="*/ 3068464 w 3068464"/>
              <a:gd name="connsiteY6" fmla="*/ 1461160 h 1461160"/>
              <a:gd name="connsiteX7" fmla="*/ 1074668 w 3068464"/>
              <a:gd name="connsiteY7" fmla="*/ 1461160 h 1461160"/>
              <a:gd name="connsiteX8" fmla="*/ 1074668 w 3068464"/>
              <a:gd name="connsiteY8" fmla="*/ 913225 h 1461160"/>
              <a:gd name="connsiteX9" fmla="*/ 365290 w 3068464"/>
              <a:gd name="connsiteY9" fmla="*/ 913225 h 1461160"/>
              <a:gd name="connsiteX10" fmla="*/ 365290 w 3068464"/>
              <a:gd name="connsiteY10" fmla="*/ 1095870 h 1461160"/>
              <a:gd name="connsiteX11" fmla="*/ 0 w 3068464"/>
              <a:gd name="connsiteY11" fmla="*/ 730580 h 1461160"/>
              <a:gd name="connsiteX0" fmla="*/ 0 w 3068464"/>
              <a:gd name="connsiteY0" fmla="*/ 730580 h 1461160"/>
              <a:gd name="connsiteX1" fmla="*/ 365290 w 3068464"/>
              <a:gd name="connsiteY1" fmla="*/ 365290 h 1461160"/>
              <a:gd name="connsiteX2" fmla="*/ 365290 w 3068464"/>
              <a:gd name="connsiteY2" fmla="*/ 547935 h 1461160"/>
              <a:gd name="connsiteX3" fmla="*/ 789443 w 3068464"/>
              <a:gd name="connsiteY3" fmla="*/ 556324 h 1461160"/>
              <a:gd name="connsiteX4" fmla="*/ 1066279 w 3068464"/>
              <a:gd name="connsiteY4" fmla="*/ 0 h 1461160"/>
              <a:gd name="connsiteX5" fmla="*/ 3068464 w 3068464"/>
              <a:gd name="connsiteY5" fmla="*/ 0 h 1461160"/>
              <a:gd name="connsiteX6" fmla="*/ 3068464 w 3068464"/>
              <a:gd name="connsiteY6" fmla="*/ 1461160 h 1461160"/>
              <a:gd name="connsiteX7" fmla="*/ 1074668 w 3068464"/>
              <a:gd name="connsiteY7" fmla="*/ 1461160 h 1461160"/>
              <a:gd name="connsiteX8" fmla="*/ 1074668 w 3068464"/>
              <a:gd name="connsiteY8" fmla="*/ 913225 h 1461160"/>
              <a:gd name="connsiteX9" fmla="*/ 365290 w 3068464"/>
              <a:gd name="connsiteY9" fmla="*/ 913225 h 1461160"/>
              <a:gd name="connsiteX10" fmla="*/ 365290 w 3068464"/>
              <a:gd name="connsiteY10" fmla="*/ 1095870 h 1461160"/>
              <a:gd name="connsiteX11" fmla="*/ 0 w 3068464"/>
              <a:gd name="connsiteY11" fmla="*/ 730580 h 1461160"/>
              <a:gd name="connsiteX0" fmla="*/ 0 w 3068464"/>
              <a:gd name="connsiteY0" fmla="*/ 764136 h 1494716"/>
              <a:gd name="connsiteX1" fmla="*/ 365290 w 3068464"/>
              <a:gd name="connsiteY1" fmla="*/ 398846 h 1494716"/>
              <a:gd name="connsiteX2" fmla="*/ 365290 w 3068464"/>
              <a:gd name="connsiteY2" fmla="*/ 581491 h 1494716"/>
              <a:gd name="connsiteX3" fmla="*/ 789443 w 3068464"/>
              <a:gd name="connsiteY3" fmla="*/ 589880 h 1494716"/>
              <a:gd name="connsiteX4" fmla="*/ 806221 w 3068464"/>
              <a:gd name="connsiteY4" fmla="*/ 0 h 1494716"/>
              <a:gd name="connsiteX5" fmla="*/ 3068464 w 3068464"/>
              <a:gd name="connsiteY5" fmla="*/ 33556 h 1494716"/>
              <a:gd name="connsiteX6" fmla="*/ 3068464 w 3068464"/>
              <a:gd name="connsiteY6" fmla="*/ 1494716 h 1494716"/>
              <a:gd name="connsiteX7" fmla="*/ 1074668 w 3068464"/>
              <a:gd name="connsiteY7" fmla="*/ 1494716 h 1494716"/>
              <a:gd name="connsiteX8" fmla="*/ 1074668 w 3068464"/>
              <a:gd name="connsiteY8" fmla="*/ 946781 h 1494716"/>
              <a:gd name="connsiteX9" fmla="*/ 365290 w 3068464"/>
              <a:gd name="connsiteY9" fmla="*/ 946781 h 1494716"/>
              <a:gd name="connsiteX10" fmla="*/ 365290 w 3068464"/>
              <a:gd name="connsiteY10" fmla="*/ 1129426 h 1494716"/>
              <a:gd name="connsiteX11" fmla="*/ 0 w 3068464"/>
              <a:gd name="connsiteY11" fmla="*/ 764136 h 1494716"/>
              <a:gd name="connsiteX0" fmla="*/ 0 w 3068464"/>
              <a:gd name="connsiteY0" fmla="*/ 764136 h 1494716"/>
              <a:gd name="connsiteX1" fmla="*/ 365290 w 3068464"/>
              <a:gd name="connsiteY1" fmla="*/ 398846 h 1494716"/>
              <a:gd name="connsiteX2" fmla="*/ 365290 w 3068464"/>
              <a:gd name="connsiteY2" fmla="*/ 581491 h 1494716"/>
              <a:gd name="connsiteX3" fmla="*/ 705553 w 3068464"/>
              <a:gd name="connsiteY3" fmla="*/ 589880 h 1494716"/>
              <a:gd name="connsiteX4" fmla="*/ 806221 w 3068464"/>
              <a:gd name="connsiteY4" fmla="*/ 0 h 1494716"/>
              <a:gd name="connsiteX5" fmla="*/ 3068464 w 3068464"/>
              <a:gd name="connsiteY5" fmla="*/ 33556 h 1494716"/>
              <a:gd name="connsiteX6" fmla="*/ 3068464 w 3068464"/>
              <a:gd name="connsiteY6" fmla="*/ 1494716 h 1494716"/>
              <a:gd name="connsiteX7" fmla="*/ 1074668 w 3068464"/>
              <a:gd name="connsiteY7" fmla="*/ 1494716 h 1494716"/>
              <a:gd name="connsiteX8" fmla="*/ 1074668 w 3068464"/>
              <a:gd name="connsiteY8" fmla="*/ 946781 h 1494716"/>
              <a:gd name="connsiteX9" fmla="*/ 365290 w 3068464"/>
              <a:gd name="connsiteY9" fmla="*/ 946781 h 1494716"/>
              <a:gd name="connsiteX10" fmla="*/ 365290 w 3068464"/>
              <a:gd name="connsiteY10" fmla="*/ 1129426 h 1494716"/>
              <a:gd name="connsiteX11" fmla="*/ 0 w 3068464"/>
              <a:gd name="connsiteY11" fmla="*/ 764136 h 1494716"/>
              <a:gd name="connsiteX0" fmla="*/ 0 w 3068464"/>
              <a:gd name="connsiteY0" fmla="*/ 772525 h 1503105"/>
              <a:gd name="connsiteX1" fmla="*/ 365290 w 3068464"/>
              <a:gd name="connsiteY1" fmla="*/ 407235 h 1503105"/>
              <a:gd name="connsiteX2" fmla="*/ 365290 w 3068464"/>
              <a:gd name="connsiteY2" fmla="*/ 589880 h 1503105"/>
              <a:gd name="connsiteX3" fmla="*/ 705553 w 3068464"/>
              <a:gd name="connsiteY3" fmla="*/ 598269 h 1503105"/>
              <a:gd name="connsiteX4" fmla="*/ 713942 w 3068464"/>
              <a:gd name="connsiteY4" fmla="*/ 0 h 1503105"/>
              <a:gd name="connsiteX5" fmla="*/ 3068464 w 3068464"/>
              <a:gd name="connsiteY5" fmla="*/ 41945 h 1503105"/>
              <a:gd name="connsiteX6" fmla="*/ 3068464 w 3068464"/>
              <a:gd name="connsiteY6" fmla="*/ 1503105 h 1503105"/>
              <a:gd name="connsiteX7" fmla="*/ 1074668 w 3068464"/>
              <a:gd name="connsiteY7" fmla="*/ 1503105 h 1503105"/>
              <a:gd name="connsiteX8" fmla="*/ 1074668 w 3068464"/>
              <a:gd name="connsiteY8" fmla="*/ 955170 h 1503105"/>
              <a:gd name="connsiteX9" fmla="*/ 365290 w 3068464"/>
              <a:gd name="connsiteY9" fmla="*/ 955170 h 1503105"/>
              <a:gd name="connsiteX10" fmla="*/ 365290 w 3068464"/>
              <a:gd name="connsiteY10" fmla="*/ 1137815 h 1503105"/>
              <a:gd name="connsiteX11" fmla="*/ 0 w 3068464"/>
              <a:gd name="connsiteY11" fmla="*/ 772525 h 1503105"/>
              <a:gd name="connsiteX0" fmla="*/ 0 w 3068464"/>
              <a:gd name="connsiteY0" fmla="*/ 772525 h 1503105"/>
              <a:gd name="connsiteX1" fmla="*/ 365290 w 3068464"/>
              <a:gd name="connsiteY1" fmla="*/ 407235 h 1503105"/>
              <a:gd name="connsiteX2" fmla="*/ 365290 w 3068464"/>
              <a:gd name="connsiteY2" fmla="*/ 589880 h 1503105"/>
              <a:gd name="connsiteX3" fmla="*/ 705553 w 3068464"/>
              <a:gd name="connsiteY3" fmla="*/ 598269 h 1503105"/>
              <a:gd name="connsiteX4" fmla="*/ 713942 w 3068464"/>
              <a:gd name="connsiteY4" fmla="*/ 0 h 1503105"/>
              <a:gd name="connsiteX5" fmla="*/ 3060075 w 3068464"/>
              <a:gd name="connsiteY5" fmla="*/ 0 h 1503105"/>
              <a:gd name="connsiteX6" fmla="*/ 3068464 w 3068464"/>
              <a:gd name="connsiteY6" fmla="*/ 1503105 h 1503105"/>
              <a:gd name="connsiteX7" fmla="*/ 1074668 w 3068464"/>
              <a:gd name="connsiteY7" fmla="*/ 1503105 h 1503105"/>
              <a:gd name="connsiteX8" fmla="*/ 1074668 w 3068464"/>
              <a:gd name="connsiteY8" fmla="*/ 955170 h 1503105"/>
              <a:gd name="connsiteX9" fmla="*/ 365290 w 3068464"/>
              <a:gd name="connsiteY9" fmla="*/ 955170 h 1503105"/>
              <a:gd name="connsiteX10" fmla="*/ 365290 w 3068464"/>
              <a:gd name="connsiteY10" fmla="*/ 1137815 h 1503105"/>
              <a:gd name="connsiteX11" fmla="*/ 0 w 3068464"/>
              <a:gd name="connsiteY11" fmla="*/ 772525 h 1503105"/>
              <a:gd name="connsiteX0" fmla="*/ 0 w 3068464"/>
              <a:gd name="connsiteY0" fmla="*/ 772525 h 1503105"/>
              <a:gd name="connsiteX1" fmla="*/ 365290 w 3068464"/>
              <a:gd name="connsiteY1" fmla="*/ 407235 h 1503105"/>
              <a:gd name="connsiteX2" fmla="*/ 365290 w 3068464"/>
              <a:gd name="connsiteY2" fmla="*/ 589880 h 1503105"/>
              <a:gd name="connsiteX3" fmla="*/ 705553 w 3068464"/>
              <a:gd name="connsiteY3" fmla="*/ 598269 h 1503105"/>
              <a:gd name="connsiteX4" fmla="*/ 713942 w 3068464"/>
              <a:gd name="connsiteY4" fmla="*/ 0 h 1503105"/>
              <a:gd name="connsiteX5" fmla="*/ 3060075 w 3068464"/>
              <a:gd name="connsiteY5" fmla="*/ 0 h 1503105"/>
              <a:gd name="connsiteX6" fmla="*/ 3068464 w 3068464"/>
              <a:gd name="connsiteY6" fmla="*/ 1503105 h 1503105"/>
              <a:gd name="connsiteX7" fmla="*/ 1074668 w 3068464"/>
              <a:gd name="connsiteY7" fmla="*/ 1503105 h 1503105"/>
              <a:gd name="connsiteX8" fmla="*/ 873333 w 3068464"/>
              <a:gd name="connsiteY8" fmla="*/ 946781 h 1503105"/>
              <a:gd name="connsiteX9" fmla="*/ 365290 w 3068464"/>
              <a:gd name="connsiteY9" fmla="*/ 955170 h 1503105"/>
              <a:gd name="connsiteX10" fmla="*/ 365290 w 3068464"/>
              <a:gd name="connsiteY10" fmla="*/ 1137815 h 1503105"/>
              <a:gd name="connsiteX11" fmla="*/ 0 w 3068464"/>
              <a:gd name="connsiteY11" fmla="*/ 772525 h 1503105"/>
              <a:gd name="connsiteX0" fmla="*/ 0 w 3068464"/>
              <a:gd name="connsiteY0" fmla="*/ 772525 h 1503105"/>
              <a:gd name="connsiteX1" fmla="*/ 365290 w 3068464"/>
              <a:gd name="connsiteY1" fmla="*/ 407235 h 1503105"/>
              <a:gd name="connsiteX2" fmla="*/ 365290 w 3068464"/>
              <a:gd name="connsiteY2" fmla="*/ 589880 h 1503105"/>
              <a:gd name="connsiteX3" fmla="*/ 705553 w 3068464"/>
              <a:gd name="connsiteY3" fmla="*/ 598269 h 1503105"/>
              <a:gd name="connsiteX4" fmla="*/ 713942 w 3068464"/>
              <a:gd name="connsiteY4" fmla="*/ 0 h 1503105"/>
              <a:gd name="connsiteX5" fmla="*/ 3060075 w 3068464"/>
              <a:gd name="connsiteY5" fmla="*/ 0 h 1503105"/>
              <a:gd name="connsiteX6" fmla="*/ 3068464 w 3068464"/>
              <a:gd name="connsiteY6" fmla="*/ 1503105 h 1503105"/>
              <a:gd name="connsiteX7" fmla="*/ 1074668 w 3068464"/>
              <a:gd name="connsiteY7" fmla="*/ 1503105 h 1503105"/>
              <a:gd name="connsiteX8" fmla="*/ 722331 w 3068464"/>
              <a:gd name="connsiteY8" fmla="*/ 946781 h 1503105"/>
              <a:gd name="connsiteX9" fmla="*/ 365290 w 3068464"/>
              <a:gd name="connsiteY9" fmla="*/ 955170 h 1503105"/>
              <a:gd name="connsiteX10" fmla="*/ 365290 w 3068464"/>
              <a:gd name="connsiteY10" fmla="*/ 1137815 h 1503105"/>
              <a:gd name="connsiteX11" fmla="*/ 0 w 3068464"/>
              <a:gd name="connsiteY11" fmla="*/ 772525 h 1503105"/>
              <a:gd name="connsiteX0" fmla="*/ 0 w 3068464"/>
              <a:gd name="connsiteY0" fmla="*/ 772525 h 1511494"/>
              <a:gd name="connsiteX1" fmla="*/ 365290 w 3068464"/>
              <a:gd name="connsiteY1" fmla="*/ 407235 h 1511494"/>
              <a:gd name="connsiteX2" fmla="*/ 365290 w 3068464"/>
              <a:gd name="connsiteY2" fmla="*/ 589880 h 1511494"/>
              <a:gd name="connsiteX3" fmla="*/ 705553 w 3068464"/>
              <a:gd name="connsiteY3" fmla="*/ 598269 h 1511494"/>
              <a:gd name="connsiteX4" fmla="*/ 713942 w 3068464"/>
              <a:gd name="connsiteY4" fmla="*/ 0 h 1511494"/>
              <a:gd name="connsiteX5" fmla="*/ 3060075 w 3068464"/>
              <a:gd name="connsiteY5" fmla="*/ 0 h 1511494"/>
              <a:gd name="connsiteX6" fmla="*/ 3068464 w 3068464"/>
              <a:gd name="connsiteY6" fmla="*/ 1503105 h 1511494"/>
              <a:gd name="connsiteX7" fmla="*/ 739109 w 3068464"/>
              <a:gd name="connsiteY7" fmla="*/ 1511494 h 1511494"/>
              <a:gd name="connsiteX8" fmla="*/ 722331 w 3068464"/>
              <a:gd name="connsiteY8" fmla="*/ 946781 h 1511494"/>
              <a:gd name="connsiteX9" fmla="*/ 365290 w 3068464"/>
              <a:gd name="connsiteY9" fmla="*/ 955170 h 1511494"/>
              <a:gd name="connsiteX10" fmla="*/ 365290 w 3068464"/>
              <a:gd name="connsiteY10" fmla="*/ 1137815 h 1511494"/>
              <a:gd name="connsiteX11" fmla="*/ 0 w 3068464"/>
              <a:gd name="connsiteY11" fmla="*/ 772525 h 1511494"/>
              <a:gd name="connsiteX0" fmla="*/ 0 w 3068464"/>
              <a:gd name="connsiteY0" fmla="*/ 772525 h 1511494"/>
              <a:gd name="connsiteX1" fmla="*/ 365290 w 3068464"/>
              <a:gd name="connsiteY1" fmla="*/ 407235 h 1511494"/>
              <a:gd name="connsiteX2" fmla="*/ 365290 w 3068464"/>
              <a:gd name="connsiteY2" fmla="*/ 589880 h 1511494"/>
              <a:gd name="connsiteX3" fmla="*/ 713942 w 3068464"/>
              <a:gd name="connsiteY3" fmla="*/ 598269 h 1511494"/>
              <a:gd name="connsiteX4" fmla="*/ 713942 w 3068464"/>
              <a:gd name="connsiteY4" fmla="*/ 0 h 1511494"/>
              <a:gd name="connsiteX5" fmla="*/ 3060075 w 3068464"/>
              <a:gd name="connsiteY5" fmla="*/ 0 h 1511494"/>
              <a:gd name="connsiteX6" fmla="*/ 3068464 w 3068464"/>
              <a:gd name="connsiteY6" fmla="*/ 1503105 h 1511494"/>
              <a:gd name="connsiteX7" fmla="*/ 739109 w 3068464"/>
              <a:gd name="connsiteY7" fmla="*/ 1511494 h 1511494"/>
              <a:gd name="connsiteX8" fmla="*/ 722331 w 3068464"/>
              <a:gd name="connsiteY8" fmla="*/ 946781 h 1511494"/>
              <a:gd name="connsiteX9" fmla="*/ 365290 w 3068464"/>
              <a:gd name="connsiteY9" fmla="*/ 955170 h 1511494"/>
              <a:gd name="connsiteX10" fmla="*/ 365290 w 3068464"/>
              <a:gd name="connsiteY10" fmla="*/ 1137815 h 1511494"/>
              <a:gd name="connsiteX11" fmla="*/ 0 w 3068464"/>
              <a:gd name="connsiteY11" fmla="*/ 772525 h 1511494"/>
              <a:gd name="connsiteX0" fmla="*/ 0 w 3068464"/>
              <a:gd name="connsiteY0" fmla="*/ 772525 h 1511494"/>
              <a:gd name="connsiteX1" fmla="*/ 365290 w 3068464"/>
              <a:gd name="connsiteY1" fmla="*/ 407235 h 1511494"/>
              <a:gd name="connsiteX2" fmla="*/ 365290 w 3068464"/>
              <a:gd name="connsiteY2" fmla="*/ 589880 h 1511494"/>
              <a:gd name="connsiteX3" fmla="*/ 713942 w 3068464"/>
              <a:gd name="connsiteY3" fmla="*/ 598269 h 1511494"/>
              <a:gd name="connsiteX4" fmla="*/ 713942 w 3068464"/>
              <a:gd name="connsiteY4" fmla="*/ 0 h 1511494"/>
              <a:gd name="connsiteX5" fmla="*/ 3060075 w 3068464"/>
              <a:gd name="connsiteY5" fmla="*/ 0 h 1511494"/>
              <a:gd name="connsiteX6" fmla="*/ 3068464 w 3068464"/>
              <a:gd name="connsiteY6" fmla="*/ 1503105 h 1511494"/>
              <a:gd name="connsiteX7" fmla="*/ 739109 w 3068464"/>
              <a:gd name="connsiteY7" fmla="*/ 1511494 h 1511494"/>
              <a:gd name="connsiteX8" fmla="*/ 722331 w 3068464"/>
              <a:gd name="connsiteY8" fmla="*/ 955170 h 1511494"/>
              <a:gd name="connsiteX9" fmla="*/ 365290 w 3068464"/>
              <a:gd name="connsiteY9" fmla="*/ 955170 h 1511494"/>
              <a:gd name="connsiteX10" fmla="*/ 365290 w 3068464"/>
              <a:gd name="connsiteY10" fmla="*/ 1137815 h 1511494"/>
              <a:gd name="connsiteX11" fmla="*/ 0 w 3068464"/>
              <a:gd name="connsiteY11" fmla="*/ 772525 h 1511494"/>
              <a:gd name="connsiteX0" fmla="*/ 0 w 3068464"/>
              <a:gd name="connsiteY0" fmla="*/ 772525 h 1519883"/>
              <a:gd name="connsiteX1" fmla="*/ 365290 w 3068464"/>
              <a:gd name="connsiteY1" fmla="*/ 407235 h 1519883"/>
              <a:gd name="connsiteX2" fmla="*/ 365290 w 3068464"/>
              <a:gd name="connsiteY2" fmla="*/ 589880 h 1519883"/>
              <a:gd name="connsiteX3" fmla="*/ 713942 w 3068464"/>
              <a:gd name="connsiteY3" fmla="*/ 598269 h 1519883"/>
              <a:gd name="connsiteX4" fmla="*/ 713942 w 3068464"/>
              <a:gd name="connsiteY4" fmla="*/ 0 h 1519883"/>
              <a:gd name="connsiteX5" fmla="*/ 3060075 w 3068464"/>
              <a:gd name="connsiteY5" fmla="*/ 0 h 1519883"/>
              <a:gd name="connsiteX6" fmla="*/ 3068464 w 3068464"/>
              <a:gd name="connsiteY6" fmla="*/ 1503105 h 1519883"/>
              <a:gd name="connsiteX7" fmla="*/ 722331 w 3068464"/>
              <a:gd name="connsiteY7" fmla="*/ 1519883 h 1519883"/>
              <a:gd name="connsiteX8" fmla="*/ 722331 w 3068464"/>
              <a:gd name="connsiteY8" fmla="*/ 955170 h 1519883"/>
              <a:gd name="connsiteX9" fmla="*/ 365290 w 3068464"/>
              <a:gd name="connsiteY9" fmla="*/ 955170 h 1519883"/>
              <a:gd name="connsiteX10" fmla="*/ 365290 w 3068464"/>
              <a:gd name="connsiteY10" fmla="*/ 1137815 h 1519883"/>
              <a:gd name="connsiteX11" fmla="*/ 0 w 3068464"/>
              <a:gd name="connsiteY11" fmla="*/ 772525 h 1519883"/>
              <a:gd name="connsiteX0" fmla="*/ 0 w 3068464"/>
              <a:gd name="connsiteY0" fmla="*/ 772525 h 1519883"/>
              <a:gd name="connsiteX1" fmla="*/ 365290 w 3068464"/>
              <a:gd name="connsiteY1" fmla="*/ 407235 h 1519883"/>
              <a:gd name="connsiteX2" fmla="*/ 365290 w 3068464"/>
              <a:gd name="connsiteY2" fmla="*/ 589880 h 1519883"/>
              <a:gd name="connsiteX3" fmla="*/ 713942 w 3068464"/>
              <a:gd name="connsiteY3" fmla="*/ 589880 h 1519883"/>
              <a:gd name="connsiteX4" fmla="*/ 713942 w 3068464"/>
              <a:gd name="connsiteY4" fmla="*/ 0 h 1519883"/>
              <a:gd name="connsiteX5" fmla="*/ 3060075 w 3068464"/>
              <a:gd name="connsiteY5" fmla="*/ 0 h 1519883"/>
              <a:gd name="connsiteX6" fmla="*/ 3068464 w 3068464"/>
              <a:gd name="connsiteY6" fmla="*/ 1503105 h 1519883"/>
              <a:gd name="connsiteX7" fmla="*/ 722331 w 3068464"/>
              <a:gd name="connsiteY7" fmla="*/ 1519883 h 1519883"/>
              <a:gd name="connsiteX8" fmla="*/ 722331 w 3068464"/>
              <a:gd name="connsiteY8" fmla="*/ 955170 h 1519883"/>
              <a:gd name="connsiteX9" fmla="*/ 365290 w 3068464"/>
              <a:gd name="connsiteY9" fmla="*/ 955170 h 1519883"/>
              <a:gd name="connsiteX10" fmla="*/ 365290 w 3068464"/>
              <a:gd name="connsiteY10" fmla="*/ 1137815 h 1519883"/>
              <a:gd name="connsiteX11" fmla="*/ 0 w 3068464"/>
              <a:gd name="connsiteY11" fmla="*/ 772525 h 1519883"/>
              <a:gd name="connsiteX0" fmla="*/ 0 w 3068464"/>
              <a:gd name="connsiteY0" fmla="*/ 772525 h 1519883"/>
              <a:gd name="connsiteX1" fmla="*/ 365290 w 3068464"/>
              <a:gd name="connsiteY1" fmla="*/ 407235 h 1519883"/>
              <a:gd name="connsiteX2" fmla="*/ 365290 w 3068464"/>
              <a:gd name="connsiteY2" fmla="*/ 589880 h 1519883"/>
              <a:gd name="connsiteX3" fmla="*/ 722331 w 3068464"/>
              <a:gd name="connsiteY3" fmla="*/ 598269 h 1519883"/>
              <a:gd name="connsiteX4" fmla="*/ 713942 w 3068464"/>
              <a:gd name="connsiteY4" fmla="*/ 0 h 1519883"/>
              <a:gd name="connsiteX5" fmla="*/ 3060075 w 3068464"/>
              <a:gd name="connsiteY5" fmla="*/ 0 h 1519883"/>
              <a:gd name="connsiteX6" fmla="*/ 3068464 w 3068464"/>
              <a:gd name="connsiteY6" fmla="*/ 1503105 h 1519883"/>
              <a:gd name="connsiteX7" fmla="*/ 722331 w 3068464"/>
              <a:gd name="connsiteY7" fmla="*/ 1519883 h 1519883"/>
              <a:gd name="connsiteX8" fmla="*/ 722331 w 3068464"/>
              <a:gd name="connsiteY8" fmla="*/ 955170 h 1519883"/>
              <a:gd name="connsiteX9" fmla="*/ 365290 w 3068464"/>
              <a:gd name="connsiteY9" fmla="*/ 955170 h 1519883"/>
              <a:gd name="connsiteX10" fmla="*/ 365290 w 3068464"/>
              <a:gd name="connsiteY10" fmla="*/ 1137815 h 1519883"/>
              <a:gd name="connsiteX11" fmla="*/ 0 w 3068464"/>
              <a:gd name="connsiteY11" fmla="*/ 772525 h 1519883"/>
              <a:gd name="connsiteX0" fmla="*/ 0 w 3069271"/>
              <a:gd name="connsiteY0" fmla="*/ 772525 h 1519883"/>
              <a:gd name="connsiteX1" fmla="*/ 365290 w 3069271"/>
              <a:gd name="connsiteY1" fmla="*/ 407235 h 1519883"/>
              <a:gd name="connsiteX2" fmla="*/ 365290 w 3069271"/>
              <a:gd name="connsiteY2" fmla="*/ 589880 h 1519883"/>
              <a:gd name="connsiteX3" fmla="*/ 722331 w 3069271"/>
              <a:gd name="connsiteY3" fmla="*/ 598269 h 1519883"/>
              <a:gd name="connsiteX4" fmla="*/ 713942 w 3069271"/>
              <a:gd name="connsiteY4" fmla="*/ 0 h 1519883"/>
              <a:gd name="connsiteX5" fmla="*/ 3068464 w 3069271"/>
              <a:gd name="connsiteY5" fmla="*/ 0 h 1519883"/>
              <a:gd name="connsiteX6" fmla="*/ 3068464 w 3069271"/>
              <a:gd name="connsiteY6" fmla="*/ 1503105 h 1519883"/>
              <a:gd name="connsiteX7" fmla="*/ 722331 w 3069271"/>
              <a:gd name="connsiteY7" fmla="*/ 1519883 h 1519883"/>
              <a:gd name="connsiteX8" fmla="*/ 722331 w 3069271"/>
              <a:gd name="connsiteY8" fmla="*/ 955170 h 1519883"/>
              <a:gd name="connsiteX9" fmla="*/ 365290 w 3069271"/>
              <a:gd name="connsiteY9" fmla="*/ 955170 h 1519883"/>
              <a:gd name="connsiteX10" fmla="*/ 365290 w 3069271"/>
              <a:gd name="connsiteY10" fmla="*/ 1137815 h 1519883"/>
              <a:gd name="connsiteX11" fmla="*/ 0 w 3069271"/>
              <a:gd name="connsiteY11" fmla="*/ 772525 h 1519883"/>
              <a:gd name="connsiteX0" fmla="*/ 0 w 3069271"/>
              <a:gd name="connsiteY0" fmla="*/ 772525 h 1519883"/>
              <a:gd name="connsiteX1" fmla="*/ 365290 w 3069271"/>
              <a:gd name="connsiteY1" fmla="*/ 407235 h 1519883"/>
              <a:gd name="connsiteX2" fmla="*/ 365290 w 3069271"/>
              <a:gd name="connsiteY2" fmla="*/ 589880 h 1519883"/>
              <a:gd name="connsiteX3" fmla="*/ 713942 w 3069271"/>
              <a:gd name="connsiteY3" fmla="*/ 598269 h 1519883"/>
              <a:gd name="connsiteX4" fmla="*/ 713942 w 3069271"/>
              <a:gd name="connsiteY4" fmla="*/ 0 h 1519883"/>
              <a:gd name="connsiteX5" fmla="*/ 3068464 w 3069271"/>
              <a:gd name="connsiteY5" fmla="*/ 0 h 1519883"/>
              <a:gd name="connsiteX6" fmla="*/ 3068464 w 3069271"/>
              <a:gd name="connsiteY6" fmla="*/ 1503105 h 1519883"/>
              <a:gd name="connsiteX7" fmla="*/ 722331 w 3069271"/>
              <a:gd name="connsiteY7" fmla="*/ 1519883 h 1519883"/>
              <a:gd name="connsiteX8" fmla="*/ 722331 w 3069271"/>
              <a:gd name="connsiteY8" fmla="*/ 955170 h 1519883"/>
              <a:gd name="connsiteX9" fmla="*/ 365290 w 3069271"/>
              <a:gd name="connsiteY9" fmla="*/ 955170 h 1519883"/>
              <a:gd name="connsiteX10" fmla="*/ 365290 w 3069271"/>
              <a:gd name="connsiteY10" fmla="*/ 1137815 h 1519883"/>
              <a:gd name="connsiteX11" fmla="*/ 0 w 3069271"/>
              <a:gd name="connsiteY11" fmla="*/ 772525 h 15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69271" h="1519883">
                <a:moveTo>
                  <a:pt x="0" y="772525"/>
                </a:moveTo>
                <a:lnTo>
                  <a:pt x="365290" y="407235"/>
                </a:lnTo>
                <a:lnTo>
                  <a:pt x="365290" y="589880"/>
                </a:lnTo>
                <a:lnTo>
                  <a:pt x="713942" y="598269"/>
                </a:lnTo>
                <a:lnTo>
                  <a:pt x="713942" y="0"/>
                </a:lnTo>
                <a:lnTo>
                  <a:pt x="3068464" y="0"/>
                </a:lnTo>
                <a:cubicBezTo>
                  <a:pt x="3071260" y="501035"/>
                  <a:pt x="3065668" y="1002070"/>
                  <a:pt x="3068464" y="1503105"/>
                </a:cubicBezTo>
                <a:lnTo>
                  <a:pt x="722331" y="1519883"/>
                </a:lnTo>
                <a:lnTo>
                  <a:pt x="722331" y="955170"/>
                </a:lnTo>
                <a:lnTo>
                  <a:pt x="365290" y="955170"/>
                </a:lnTo>
                <a:lnTo>
                  <a:pt x="365290" y="1137815"/>
                </a:lnTo>
                <a:lnTo>
                  <a:pt x="0" y="772525"/>
                </a:lnTo>
                <a:close/>
              </a:path>
            </a:pathLst>
          </a:custGeom>
          <a:solidFill>
            <a:srgbClr val="D9ABB9"/>
          </a:solidFill>
          <a:ln w="1905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sp>
        <p:nvSpPr>
          <p:cNvPr id="10" name="TextBox 9"/>
          <p:cNvSpPr txBox="1"/>
          <p:nvPr/>
        </p:nvSpPr>
        <p:spPr>
          <a:xfrm>
            <a:off x="6577927" y="2815076"/>
            <a:ext cx="2507348" cy="1169551"/>
          </a:xfrm>
          <a:prstGeom prst="rect">
            <a:avLst/>
          </a:prstGeom>
          <a:noFill/>
        </p:spPr>
        <p:txBody>
          <a:bodyPr wrap="square" rtlCol="0">
            <a:spAutoFit/>
          </a:bodyPr>
          <a:lstStyle/>
          <a:p>
            <a:pPr marL="342900" indent="-342900" algn="l" rtl="0">
              <a:buFont typeface="+mj-lt"/>
              <a:buAutoNum type="arabicPeriod" startAt="3"/>
            </a:pPr>
            <a:r>
              <a:rPr lang="nl" sz="1400" b="0" i="0" u="none" baseline="0" dirty="0">
                <a:latin typeface="Arvo" panose="02000000000000000000" pitchFamily="2" charset="0"/>
                <a:ea typeface="Arvo" panose="02000000000000000000" pitchFamily="2" charset="0"/>
              </a:rPr>
              <a:t>Werf meer IBO's die een eigen bedrijf willen.</a:t>
            </a:r>
          </a:p>
          <a:p>
            <a:pPr marL="342900" indent="-342900" algn="l" rtl="0">
              <a:buAutoNum type="arabicPeriod" startAt="3"/>
            </a:pPr>
            <a:r>
              <a:rPr lang="nl" sz="1400" b="0" i="0" u="none" baseline="0" dirty="0">
                <a:latin typeface="Arvo" panose="02000000000000000000" pitchFamily="2" charset="0"/>
                <a:ea typeface="Arvo" panose="02000000000000000000" pitchFamily="2" charset="0"/>
              </a:rPr>
              <a:t>Genereer meer volumes om </a:t>
            </a:r>
            <a:r>
              <a:rPr lang="nl-NL" sz="1400" b="0" i="0" u="none" baseline="0" dirty="0">
                <a:latin typeface="Arvo" panose="02000000000000000000" pitchFamily="2" charset="0"/>
                <a:ea typeface="Arvo" panose="02000000000000000000" pitchFamily="2" charset="0"/>
              </a:rPr>
              <a:t>je</a:t>
            </a:r>
            <a:r>
              <a:rPr lang="nl" sz="1400" b="0" i="0" u="none" baseline="0" dirty="0">
                <a:latin typeface="Arvo" panose="02000000000000000000" pitchFamily="2" charset="0"/>
                <a:ea typeface="Arvo" panose="02000000000000000000" pitchFamily="2" charset="0"/>
              </a:rPr>
              <a:t> heen en verhoog zo </a:t>
            </a:r>
            <a:r>
              <a:rPr lang="nl-NL" sz="1400" b="0" i="0" u="none" baseline="0" dirty="0">
                <a:latin typeface="Arvo" panose="02000000000000000000" pitchFamily="2" charset="0"/>
                <a:ea typeface="Arvo" panose="02000000000000000000" pitchFamily="2" charset="0"/>
              </a:rPr>
              <a:t>jouw</a:t>
            </a:r>
            <a:r>
              <a:rPr lang="nl" sz="1400" b="0" i="0" u="none" baseline="0" dirty="0">
                <a:latin typeface="Arvo" panose="02000000000000000000" pitchFamily="2" charset="0"/>
                <a:ea typeface="Arvo" panose="02000000000000000000" pitchFamily="2" charset="0"/>
              </a:rPr>
              <a:t> Unilevel-commissie.</a:t>
            </a:r>
          </a:p>
        </p:txBody>
      </p:sp>
      <p:sp>
        <p:nvSpPr>
          <p:cNvPr id="11" name="Left Arrow Callout 5"/>
          <p:cNvSpPr/>
          <p:nvPr/>
        </p:nvSpPr>
        <p:spPr>
          <a:xfrm rot="10800000">
            <a:off x="232422" y="3099990"/>
            <a:ext cx="3122457" cy="1519883"/>
          </a:xfrm>
          <a:custGeom>
            <a:avLst/>
            <a:gdLst>
              <a:gd name="connsiteX0" fmla="*/ 0 w 3068464"/>
              <a:gd name="connsiteY0" fmla="*/ 730580 h 1461160"/>
              <a:gd name="connsiteX1" fmla="*/ 365290 w 3068464"/>
              <a:gd name="connsiteY1" fmla="*/ 365290 h 1461160"/>
              <a:gd name="connsiteX2" fmla="*/ 365290 w 3068464"/>
              <a:gd name="connsiteY2" fmla="*/ 547935 h 1461160"/>
              <a:gd name="connsiteX3" fmla="*/ 1074668 w 3068464"/>
              <a:gd name="connsiteY3" fmla="*/ 547935 h 1461160"/>
              <a:gd name="connsiteX4" fmla="*/ 1074668 w 3068464"/>
              <a:gd name="connsiteY4" fmla="*/ 0 h 1461160"/>
              <a:gd name="connsiteX5" fmla="*/ 3068464 w 3068464"/>
              <a:gd name="connsiteY5" fmla="*/ 0 h 1461160"/>
              <a:gd name="connsiteX6" fmla="*/ 3068464 w 3068464"/>
              <a:gd name="connsiteY6" fmla="*/ 1461160 h 1461160"/>
              <a:gd name="connsiteX7" fmla="*/ 1074668 w 3068464"/>
              <a:gd name="connsiteY7" fmla="*/ 1461160 h 1461160"/>
              <a:gd name="connsiteX8" fmla="*/ 1074668 w 3068464"/>
              <a:gd name="connsiteY8" fmla="*/ 913225 h 1461160"/>
              <a:gd name="connsiteX9" fmla="*/ 365290 w 3068464"/>
              <a:gd name="connsiteY9" fmla="*/ 913225 h 1461160"/>
              <a:gd name="connsiteX10" fmla="*/ 365290 w 3068464"/>
              <a:gd name="connsiteY10" fmla="*/ 1095870 h 1461160"/>
              <a:gd name="connsiteX11" fmla="*/ 0 w 3068464"/>
              <a:gd name="connsiteY11" fmla="*/ 730580 h 1461160"/>
              <a:gd name="connsiteX0" fmla="*/ 0 w 3068464"/>
              <a:gd name="connsiteY0" fmla="*/ 730580 h 1461160"/>
              <a:gd name="connsiteX1" fmla="*/ 365290 w 3068464"/>
              <a:gd name="connsiteY1" fmla="*/ 365290 h 1461160"/>
              <a:gd name="connsiteX2" fmla="*/ 365290 w 3068464"/>
              <a:gd name="connsiteY2" fmla="*/ 547935 h 1461160"/>
              <a:gd name="connsiteX3" fmla="*/ 1083057 w 3068464"/>
              <a:gd name="connsiteY3" fmla="*/ 556324 h 1461160"/>
              <a:gd name="connsiteX4" fmla="*/ 1074668 w 3068464"/>
              <a:gd name="connsiteY4" fmla="*/ 0 h 1461160"/>
              <a:gd name="connsiteX5" fmla="*/ 3068464 w 3068464"/>
              <a:gd name="connsiteY5" fmla="*/ 0 h 1461160"/>
              <a:gd name="connsiteX6" fmla="*/ 3068464 w 3068464"/>
              <a:gd name="connsiteY6" fmla="*/ 1461160 h 1461160"/>
              <a:gd name="connsiteX7" fmla="*/ 1074668 w 3068464"/>
              <a:gd name="connsiteY7" fmla="*/ 1461160 h 1461160"/>
              <a:gd name="connsiteX8" fmla="*/ 1074668 w 3068464"/>
              <a:gd name="connsiteY8" fmla="*/ 913225 h 1461160"/>
              <a:gd name="connsiteX9" fmla="*/ 365290 w 3068464"/>
              <a:gd name="connsiteY9" fmla="*/ 913225 h 1461160"/>
              <a:gd name="connsiteX10" fmla="*/ 365290 w 3068464"/>
              <a:gd name="connsiteY10" fmla="*/ 1095870 h 1461160"/>
              <a:gd name="connsiteX11" fmla="*/ 0 w 3068464"/>
              <a:gd name="connsiteY11" fmla="*/ 730580 h 1461160"/>
              <a:gd name="connsiteX0" fmla="*/ 0 w 3068464"/>
              <a:gd name="connsiteY0" fmla="*/ 730580 h 1461160"/>
              <a:gd name="connsiteX1" fmla="*/ 365290 w 3068464"/>
              <a:gd name="connsiteY1" fmla="*/ 365290 h 1461160"/>
              <a:gd name="connsiteX2" fmla="*/ 365290 w 3068464"/>
              <a:gd name="connsiteY2" fmla="*/ 547935 h 1461160"/>
              <a:gd name="connsiteX3" fmla="*/ 1083057 w 3068464"/>
              <a:gd name="connsiteY3" fmla="*/ 556324 h 1461160"/>
              <a:gd name="connsiteX4" fmla="*/ 1066279 w 3068464"/>
              <a:gd name="connsiteY4" fmla="*/ 0 h 1461160"/>
              <a:gd name="connsiteX5" fmla="*/ 3068464 w 3068464"/>
              <a:gd name="connsiteY5" fmla="*/ 0 h 1461160"/>
              <a:gd name="connsiteX6" fmla="*/ 3068464 w 3068464"/>
              <a:gd name="connsiteY6" fmla="*/ 1461160 h 1461160"/>
              <a:gd name="connsiteX7" fmla="*/ 1074668 w 3068464"/>
              <a:gd name="connsiteY7" fmla="*/ 1461160 h 1461160"/>
              <a:gd name="connsiteX8" fmla="*/ 1074668 w 3068464"/>
              <a:gd name="connsiteY8" fmla="*/ 913225 h 1461160"/>
              <a:gd name="connsiteX9" fmla="*/ 365290 w 3068464"/>
              <a:gd name="connsiteY9" fmla="*/ 913225 h 1461160"/>
              <a:gd name="connsiteX10" fmla="*/ 365290 w 3068464"/>
              <a:gd name="connsiteY10" fmla="*/ 1095870 h 1461160"/>
              <a:gd name="connsiteX11" fmla="*/ 0 w 3068464"/>
              <a:gd name="connsiteY11" fmla="*/ 730580 h 1461160"/>
              <a:gd name="connsiteX0" fmla="*/ 0 w 3068464"/>
              <a:gd name="connsiteY0" fmla="*/ 730580 h 1461160"/>
              <a:gd name="connsiteX1" fmla="*/ 365290 w 3068464"/>
              <a:gd name="connsiteY1" fmla="*/ 365290 h 1461160"/>
              <a:gd name="connsiteX2" fmla="*/ 365290 w 3068464"/>
              <a:gd name="connsiteY2" fmla="*/ 547935 h 1461160"/>
              <a:gd name="connsiteX3" fmla="*/ 789443 w 3068464"/>
              <a:gd name="connsiteY3" fmla="*/ 556324 h 1461160"/>
              <a:gd name="connsiteX4" fmla="*/ 1066279 w 3068464"/>
              <a:gd name="connsiteY4" fmla="*/ 0 h 1461160"/>
              <a:gd name="connsiteX5" fmla="*/ 3068464 w 3068464"/>
              <a:gd name="connsiteY5" fmla="*/ 0 h 1461160"/>
              <a:gd name="connsiteX6" fmla="*/ 3068464 w 3068464"/>
              <a:gd name="connsiteY6" fmla="*/ 1461160 h 1461160"/>
              <a:gd name="connsiteX7" fmla="*/ 1074668 w 3068464"/>
              <a:gd name="connsiteY7" fmla="*/ 1461160 h 1461160"/>
              <a:gd name="connsiteX8" fmla="*/ 1074668 w 3068464"/>
              <a:gd name="connsiteY8" fmla="*/ 913225 h 1461160"/>
              <a:gd name="connsiteX9" fmla="*/ 365290 w 3068464"/>
              <a:gd name="connsiteY9" fmla="*/ 913225 h 1461160"/>
              <a:gd name="connsiteX10" fmla="*/ 365290 w 3068464"/>
              <a:gd name="connsiteY10" fmla="*/ 1095870 h 1461160"/>
              <a:gd name="connsiteX11" fmla="*/ 0 w 3068464"/>
              <a:gd name="connsiteY11" fmla="*/ 730580 h 1461160"/>
              <a:gd name="connsiteX0" fmla="*/ 0 w 3068464"/>
              <a:gd name="connsiteY0" fmla="*/ 764136 h 1494716"/>
              <a:gd name="connsiteX1" fmla="*/ 365290 w 3068464"/>
              <a:gd name="connsiteY1" fmla="*/ 398846 h 1494716"/>
              <a:gd name="connsiteX2" fmla="*/ 365290 w 3068464"/>
              <a:gd name="connsiteY2" fmla="*/ 581491 h 1494716"/>
              <a:gd name="connsiteX3" fmla="*/ 789443 w 3068464"/>
              <a:gd name="connsiteY3" fmla="*/ 589880 h 1494716"/>
              <a:gd name="connsiteX4" fmla="*/ 806221 w 3068464"/>
              <a:gd name="connsiteY4" fmla="*/ 0 h 1494716"/>
              <a:gd name="connsiteX5" fmla="*/ 3068464 w 3068464"/>
              <a:gd name="connsiteY5" fmla="*/ 33556 h 1494716"/>
              <a:gd name="connsiteX6" fmla="*/ 3068464 w 3068464"/>
              <a:gd name="connsiteY6" fmla="*/ 1494716 h 1494716"/>
              <a:gd name="connsiteX7" fmla="*/ 1074668 w 3068464"/>
              <a:gd name="connsiteY7" fmla="*/ 1494716 h 1494716"/>
              <a:gd name="connsiteX8" fmla="*/ 1074668 w 3068464"/>
              <a:gd name="connsiteY8" fmla="*/ 946781 h 1494716"/>
              <a:gd name="connsiteX9" fmla="*/ 365290 w 3068464"/>
              <a:gd name="connsiteY9" fmla="*/ 946781 h 1494716"/>
              <a:gd name="connsiteX10" fmla="*/ 365290 w 3068464"/>
              <a:gd name="connsiteY10" fmla="*/ 1129426 h 1494716"/>
              <a:gd name="connsiteX11" fmla="*/ 0 w 3068464"/>
              <a:gd name="connsiteY11" fmla="*/ 764136 h 1494716"/>
              <a:gd name="connsiteX0" fmla="*/ 0 w 3068464"/>
              <a:gd name="connsiteY0" fmla="*/ 764136 h 1494716"/>
              <a:gd name="connsiteX1" fmla="*/ 365290 w 3068464"/>
              <a:gd name="connsiteY1" fmla="*/ 398846 h 1494716"/>
              <a:gd name="connsiteX2" fmla="*/ 365290 w 3068464"/>
              <a:gd name="connsiteY2" fmla="*/ 581491 h 1494716"/>
              <a:gd name="connsiteX3" fmla="*/ 705553 w 3068464"/>
              <a:gd name="connsiteY3" fmla="*/ 589880 h 1494716"/>
              <a:gd name="connsiteX4" fmla="*/ 806221 w 3068464"/>
              <a:gd name="connsiteY4" fmla="*/ 0 h 1494716"/>
              <a:gd name="connsiteX5" fmla="*/ 3068464 w 3068464"/>
              <a:gd name="connsiteY5" fmla="*/ 33556 h 1494716"/>
              <a:gd name="connsiteX6" fmla="*/ 3068464 w 3068464"/>
              <a:gd name="connsiteY6" fmla="*/ 1494716 h 1494716"/>
              <a:gd name="connsiteX7" fmla="*/ 1074668 w 3068464"/>
              <a:gd name="connsiteY7" fmla="*/ 1494716 h 1494716"/>
              <a:gd name="connsiteX8" fmla="*/ 1074668 w 3068464"/>
              <a:gd name="connsiteY8" fmla="*/ 946781 h 1494716"/>
              <a:gd name="connsiteX9" fmla="*/ 365290 w 3068464"/>
              <a:gd name="connsiteY9" fmla="*/ 946781 h 1494716"/>
              <a:gd name="connsiteX10" fmla="*/ 365290 w 3068464"/>
              <a:gd name="connsiteY10" fmla="*/ 1129426 h 1494716"/>
              <a:gd name="connsiteX11" fmla="*/ 0 w 3068464"/>
              <a:gd name="connsiteY11" fmla="*/ 764136 h 1494716"/>
              <a:gd name="connsiteX0" fmla="*/ 0 w 3068464"/>
              <a:gd name="connsiteY0" fmla="*/ 772525 h 1503105"/>
              <a:gd name="connsiteX1" fmla="*/ 365290 w 3068464"/>
              <a:gd name="connsiteY1" fmla="*/ 407235 h 1503105"/>
              <a:gd name="connsiteX2" fmla="*/ 365290 w 3068464"/>
              <a:gd name="connsiteY2" fmla="*/ 589880 h 1503105"/>
              <a:gd name="connsiteX3" fmla="*/ 705553 w 3068464"/>
              <a:gd name="connsiteY3" fmla="*/ 598269 h 1503105"/>
              <a:gd name="connsiteX4" fmla="*/ 713942 w 3068464"/>
              <a:gd name="connsiteY4" fmla="*/ 0 h 1503105"/>
              <a:gd name="connsiteX5" fmla="*/ 3068464 w 3068464"/>
              <a:gd name="connsiteY5" fmla="*/ 41945 h 1503105"/>
              <a:gd name="connsiteX6" fmla="*/ 3068464 w 3068464"/>
              <a:gd name="connsiteY6" fmla="*/ 1503105 h 1503105"/>
              <a:gd name="connsiteX7" fmla="*/ 1074668 w 3068464"/>
              <a:gd name="connsiteY7" fmla="*/ 1503105 h 1503105"/>
              <a:gd name="connsiteX8" fmla="*/ 1074668 w 3068464"/>
              <a:gd name="connsiteY8" fmla="*/ 955170 h 1503105"/>
              <a:gd name="connsiteX9" fmla="*/ 365290 w 3068464"/>
              <a:gd name="connsiteY9" fmla="*/ 955170 h 1503105"/>
              <a:gd name="connsiteX10" fmla="*/ 365290 w 3068464"/>
              <a:gd name="connsiteY10" fmla="*/ 1137815 h 1503105"/>
              <a:gd name="connsiteX11" fmla="*/ 0 w 3068464"/>
              <a:gd name="connsiteY11" fmla="*/ 772525 h 1503105"/>
              <a:gd name="connsiteX0" fmla="*/ 0 w 3068464"/>
              <a:gd name="connsiteY0" fmla="*/ 772525 h 1503105"/>
              <a:gd name="connsiteX1" fmla="*/ 365290 w 3068464"/>
              <a:gd name="connsiteY1" fmla="*/ 407235 h 1503105"/>
              <a:gd name="connsiteX2" fmla="*/ 365290 w 3068464"/>
              <a:gd name="connsiteY2" fmla="*/ 589880 h 1503105"/>
              <a:gd name="connsiteX3" fmla="*/ 705553 w 3068464"/>
              <a:gd name="connsiteY3" fmla="*/ 598269 h 1503105"/>
              <a:gd name="connsiteX4" fmla="*/ 713942 w 3068464"/>
              <a:gd name="connsiteY4" fmla="*/ 0 h 1503105"/>
              <a:gd name="connsiteX5" fmla="*/ 3060075 w 3068464"/>
              <a:gd name="connsiteY5" fmla="*/ 0 h 1503105"/>
              <a:gd name="connsiteX6" fmla="*/ 3068464 w 3068464"/>
              <a:gd name="connsiteY6" fmla="*/ 1503105 h 1503105"/>
              <a:gd name="connsiteX7" fmla="*/ 1074668 w 3068464"/>
              <a:gd name="connsiteY7" fmla="*/ 1503105 h 1503105"/>
              <a:gd name="connsiteX8" fmla="*/ 1074668 w 3068464"/>
              <a:gd name="connsiteY8" fmla="*/ 955170 h 1503105"/>
              <a:gd name="connsiteX9" fmla="*/ 365290 w 3068464"/>
              <a:gd name="connsiteY9" fmla="*/ 955170 h 1503105"/>
              <a:gd name="connsiteX10" fmla="*/ 365290 w 3068464"/>
              <a:gd name="connsiteY10" fmla="*/ 1137815 h 1503105"/>
              <a:gd name="connsiteX11" fmla="*/ 0 w 3068464"/>
              <a:gd name="connsiteY11" fmla="*/ 772525 h 1503105"/>
              <a:gd name="connsiteX0" fmla="*/ 0 w 3068464"/>
              <a:gd name="connsiteY0" fmla="*/ 772525 h 1503105"/>
              <a:gd name="connsiteX1" fmla="*/ 365290 w 3068464"/>
              <a:gd name="connsiteY1" fmla="*/ 407235 h 1503105"/>
              <a:gd name="connsiteX2" fmla="*/ 365290 w 3068464"/>
              <a:gd name="connsiteY2" fmla="*/ 589880 h 1503105"/>
              <a:gd name="connsiteX3" fmla="*/ 705553 w 3068464"/>
              <a:gd name="connsiteY3" fmla="*/ 598269 h 1503105"/>
              <a:gd name="connsiteX4" fmla="*/ 713942 w 3068464"/>
              <a:gd name="connsiteY4" fmla="*/ 0 h 1503105"/>
              <a:gd name="connsiteX5" fmla="*/ 3060075 w 3068464"/>
              <a:gd name="connsiteY5" fmla="*/ 0 h 1503105"/>
              <a:gd name="connsiteX6" fmla="*/ 3068464 w 3068464"/>
              <a:gd name="connsiteY6" fmla="*/ 1503105 h 1503105"/>
              <a:gd name="connsiteX7" fmla="*/ 1074668 w 3068464"/>
              <a:gd name="connsiteY7" fmla="*/ 1503105 h 1503105"/>
              <a:gd name="connsiteX8" fmla="*/ 873333 w 3068464"/>
              <a:gd name="connsiteY8" fmla="*/ 946781 h 1503105"/>
              <a:gd name="connsiteX9" fmla="*/ 365290 w 3068464"/>
              <a:gd name="connsiteY9" fmla="*/ 955170 h 1503105"/>
              <a:gd name="connsiteX10" fmla="*/ 365290 w 3068464"/>
              <a:gd name="connsiteY10" fmla="*/ 1137815 h 1503105"/>
              <a:gd name="connsiteX11" fmla="*/ 0 w 3068464"/>
              <a:gd name="connsiteY11" fmla="*/ 772525 h 1503105"/>
              <a:gd name="connsiteX0" fmla="*/ 0 w 3068464"/>
              <a:gd name="connsiteY0" fmla="*/ 772525 h 1503105"/>
              <a:gd name="connsiteX1" fmla="*/ 365290 w 3068464"/>
              <a:gd name="connsiteY1" fmla="*/ 407235 h 1503105"/>
              <a:gd name="connsiteX2" fmla="*/ 365290 w 3068464"/>
              <a:gd name="connsiteY2" fmla="*/ 589880 h 1503105"/>
              <a:gd name="connsiteX3" fmla="*/ 705553 w 3068464"/>
              <a:gd name="connsiteY3" fmla="*/ 598269 h 1503105"/>
              <a:gd name="connsiteX4" fmla="*/ 713942 w 3068464"/>
              <a:gd name="connsiteY4" fmla="*/ 0 h 1503105"/>
              <a:gd name="connsiteX5" fmla="*/ 3060075 w 3068464"/>
              <a:gd name="connsiteY5" fmla="*/ 0 h 1503105"/>
              <a:gd name="connsiteX6" fmla="*/ 3068464 w 3068464"/>
              <a:gd name="connsiteY6" fmla="*/ 1503105 h 1503105"/>
              <a:gd name="connsiteX7" fmla="*/ 1074668 w 3068464"/>
              <a:gd name="connsiteY7" fmla="*/ 1503105 h 1503105"/>
              <a:gd name="connsiteX8" fmla="*/ 722331 w 3068464"/>
              <a:gd name="connsiteY8" fmla="*/ 946781 h 1503105"/>
              <a:gd name="connsiteX9" fmla="*/ 365290 w 3068464"/>
              <a:gd name="connsiteY9" fmla="*/ 955170 h 1503105"/>
              <a:gd name="connsiteX10" fmla="*/ 365290 w 3068464"/>
              <a:gd name="connsiteY10" fmla="*/ 1137815 h 1503105"/>
              <a:gd name="connsiteX11" fmla="*/ 0 w 3068464"/>
              <a:gd name="connsiteY11" fmla="*/ 772525 h 1503105"/>
              <a:gd name="connsiteX0" fmla="*/ 0 w 3068464"/>
              <a:gd name="connsiteY0" fmla="*/ 772525 h 1511494"/>
              <a:gd name="connsiteX1" fmla="*/ 365290 w 3068464"/>
              <a:gd name="connsiteY1" fmla="*/ 407235 h 1511494"/>
              <a:gd name="connsiteX2" fmla="*/ 365290 w 3068464"/>
              <a:gd name="connsiteY2" fmla="*/ 589880 h 1511494"/>
              <a:gd name="connsiteX3" fmla="*/ 705553 w 3068464"/>
              <a:gd name="connsiteY3" fmla="*/ 598269 h 1511494"/>
              <a:gd name="connsiteX4" fmla="*/ 713942 w 3068464"/>
              <a:gd name="connsiteY4" fmla="*/ 0 h 1511494"/>
              <a:gd name="connsiteX5" fmla="*/ 3060075 w 3068464"/>
              <a:gd name="connsiteY5" fmla="*/ 0 h 1511494"/>
              <a:gd name="connsiteX6" fmla="*/ 3068464 w 3068464"/>
              <a:gd name="connsiteY6" fmla="*/ 1503105 h 1511494"/>
              <a:gd name="connsiteX7" fmla="*/ 739109 w 3068464"/>
              <a:gd name="connsiteY7" fmla="*/ 1511494 h 1511494"/>
              <a:gd name="connsiteX8" fmla="*/ 722331 w 3068464"/>
              <a:gd name="connsiteY8" fmla="*/ 946781 h 1511494"/>
              <a:gd name="connsiteX9" fmla="*/ 365290 w 3068464"/>
              <a:gd name="connsiteY9" fmla="*/ 955170 h 1511494"/>
              <a:gd name="connsiteX10" fmla="*/ 365290 w 3068464"/>
              <a:gd name="connsiteY10" fmla="*/ 1137815 h 1511494"/>
              <a:gd name="connsiteX11" fmla="*/ 0 w 3068464"/>
              <a:gd name="connsiteY11" fmla="*/ 772525 h 1511494"/>
              <a:gd name="connsiteX0" fmla="*/ 0 w 3068464"/>
              <a:gd name="connsiteY0" fmla="*/ 772525 h 1511494"/>
              <a:gd name="connsiteX1" fmla="*/ 365290 w 3068464"/>
              <a:gd name="connsiteY1" fmla="*/ 407235 h 1511494"/>
              <a:gd name="connsiteX2" fmla="*/ 365290 w 3068464"/>
              <a:gd name="connsiteY2" fmla="*/ 589880 h 1511494"/>
              <a:gd name="connsiteX3" fmla="*/ 713942 w 3068464"/>
              <a:gd name="connsiteY3" fmla="*/ 598269 h 1511494"/>
              <a:gd name="connsiteX4" fmla="*/ 713942 w 3068464"/>
              <a:gd name="connsiteY4" fmla="*/ 0 h 1511494"/>
              <a:gd name="connsiteX5" fmla="*/ 3060075 w 3068464"/>
              <a:gd name="connsiteY5" fmla="*/ 0 h 1511494"/>
              <a:gd name="connsiteX6" fmla="*/ 3068464 w 3068464"/>
              <a:gd name="connsiteY6" fmla="*/ 1503105 h 1511494"/>
              <a:gd name="connsiteX7" fmla="*/ 739109 w 3068464"/>
              <a:gd name="connsiteY7" fmla="*/ 1511494 h 1511494"/>
              <a:gd name="connsiteX8" fmla="*/ 722331 w 3068464"/>
              <a:gd name="connsiteY8" fmla="*/ 946781 h 1511494"/>
              <a:gd name="connsiteX9" fmla="*/ 365290 w 3068464"/>
              <a:gd name="connsiteY9" fmla="*/ 955170 h 1511494"/>
              <a:gd name="connsiteX10" fmla="*/ 365290 w 3068464"/>
              <a:gd name="connsiteY10" fmla="*/ 1137815 h 1511494"/>
              <a:gd name="connsiteX11" fmla="*/ 0 w 3068464"/>
              <a:gd name="connsiteY11" fmla="*/ 772525 h 1511494"/>
              <a:gd name="connsiteX0" fmla="*/ 0 w 3068464"/>
              <a:gd name="connsiteY0" fmla="*/ 772525 h 1511494"/>
              <a:gd name="connsiteX1" fmla="*/ 365290 w 3068464"/>
              <a:gd name="connsiteY1" fmla="*/ 407235 h 1511494"/>
              <a:gd name="connsiteX2" fmla="*/ 365290 w 3068464"/>
              <a:gd name="connsiteY2" fmla="*/ 589880 h 1511494"/>
              <a:gd name="connsiteX3" fmla="*/ 713942 w 3068464"/>
              <a:gd name="connsiteY3" fmla="*/ 598269 h 1511494"/>
              <a:gd name="connsiteX4" fmla="*/ 713942 w 3068464"/>
              <a:gd name="connsiteY4" fmla="*/ 0 h 1511494"/>
              <a:gd name="connsiteX5" fmla="*/ 3060075 w 3068464"/>
              <a:gd name="connsiteY5" fmla="*/ 0 h 1511494"/>
              <a:gd name="connsiteX6" fmla="*/ 3068464 w 3068464"/>
              <a:gd name="connsiteY6" fmla="*/ 1503105 h 1511494"/>
              <a:gd name="connsiteX7" fmla="*/ 739109 w 3068464"/>
              <a:gd name="connsiteY7" fmla="*/ 1511494 h 1511494"/>
              <a:gd name="connsiteX8" fmla="*/ 722331 w 3068464"/>
              <a:gd name="connsiteY8" fmla="*/ 955170 h 1511494"/>
              <a:gd name="connsiteX9" fmla="*/ 365290 w 3068464"/>
              <a:gd name="connsiteY9" fmla="*/ 955170 h 1511494"/>
              <a:gd name="connsiteX10" fmla="*/ 365290 w 3068464"/>
              <a:gd name="connsiteY10" fmla="*/ 1137815 h 1511494"/>
              <a:gd name="connsiteX11" fmla="*/ 0 w 3068464"/>
              <a:gd name="connsiteY11" fmla="*/ 772525 h 1511494"/>
              <a:gd name="connsiteX0" fmla="*/ 0 w 3068464"/>
              <a:gd name="connsiteY0" fmla="*/ 772525 h 1519883"/>
              <a:gd name="connsiteX1" fmla="*/ 365290 w 3068464"/>
              <a:gd name="connsiteY1" fmla="*/ 407235 h 1519883"/>
              <a:gd name="connsiteX2" fmla="*/ 365290 w 3068464"/>
              <a:gd name="connsiteY2" fmla="*/ 589880 h 1519883"/>
              <a:gd name="connsiteX3" fmla="*/ 713942 w 3068464"/>
              <a:gd name="connsiteY3" fmla="*/ 598269 h 1519883"/>
              <a:gd name="connsiteX4" fmla="*/ 713942 w 3068464"/>
              <a:gd name="connsiteY4" fmla="*/ 0 h 1519883"/>
              <a:gd name="connsiteX5" fmla="*/ 3060075 w 3068464"/>
              <a:gd name="connsiteY5" fmla="*/ 0 h 1519883"/>
              <a:gd name="connsiteX6" fmla="*/ 3068464 w 3068464"/>
              <a:gd name="connsiteY6" fmla="*/ 1503105 h 1519883"/>
              <a:gd name="connsiteX7" fmla="*/ 722331 w 3068464"/>
              <a:gd name="connsiteY7" fmla="*/ 1519883 h 1519883"/>
              <a:gd name="connsiteX8" fmla="*/ 722331 w 3068464"/>
              <a:gd name="connsiteY8" fmla="*/ 955170 h 1519883"/>
              <a:gd name="connsiteX9" fmla="*/ 365290 w 3068464"/>
              <a:gd name="connsiteY9" fmla="*/ 955170 h 1519883"/>
              <a:gd name="connsiteX10" fmla="*/ 365290 w 3068464"/>
              <a:gd name="connsiteY10" fmla="*/ 1137815 h 1519883"/>
              <a:gd name="connsiteX11" fmla="*/ 0 w 3068464"/>
              <a:gd name="connsiteY11" fmla="*/ 772525 h 1519883"/>
              <a:gd name="connsiteX0" fmla="*/ 0 w 3068464"/>
              <a:gd name="connsiteY0" fmla="*/ 772525 h 1519883"/>
              <a:gd name="connsiteX1" fmla="*/ 365290 w 3068464"/>
              <a:gd name="connsiteY1" fmla="*/ 407235 h 1519883"/>
              <a:gd name="connsiteX2" fmla="*/ 365290 w 3068464"/>
              <a:gd name="connsiteY2" fmla="*/ 589880 h 1519883"/>
              <a:gd name="connsiteX3" fmla="*/ 713942 w 3068464"/>
              <a:gd name="connsiteY3" fmla="*/ 589880 h 1519883"/>
              <a:gd name="connsiteX4" fmla="*/ 713942 w 3068464"/>
              <a:gd name="connsiteY4" fmla="*/ 0 h 1519883"/>
              <a:gd name="connsiteX5" fmla="*/ 3060075 w 3068464"/>
              <a:gd name="connsiteY5" fmla="*/ 0 h 1519883"/>
              <a:gd name="connsiteX6" fmla="*/ 3068464 w 3068464"/>
              <a:gd name="connsiteY6" fmla="*/ 1503105 h 1519883"/>
              <a:gd name="connsiteX7" fmla="*/ 722331 w 3068464"/>
              <a:gd name="connsiteY7" fmla="*/ 1519883 h 1519883"/>
              <a:gd name="connsiteX8" fmla="*/ 722331 w 3068464"/>
              <a:gd name="connsiteY8" fmla="*/ 955170 h 1519883"/>
              <a:gd name="connsiteX9" fmla="*/ 365290 w 3068464"/>
              <a:gd name="connsiteY9" fmla="*/ 955170 h 1519883"/>
              <a:gd name="connsiteX10" fmla="*/ 365290 w 3068464"/>
              <a:gd name="connsiteY10" fmla="*/ 1137815 h 1519883"/>
              <a:gd name="connsiteX11" fmla="*/ 0 w 3068464"/>
              <a:gd name="connsiteY11" fmla="*/ 772525 h 1519883"/>
              <a:gd name="connsiteX0" fmla="*/ 0 w 3068464"/>
              <a:gd name="connsiteY0" fmla="*/ 772525 h 1519883"/>
              <a:gd name="connsiteX1" fmla="*/ 365290 w 3068464"/>
              <a:gd name="connsiteY1" fmla="*/ 407235 h 1519883"/>
              <a:gd name="connsiteX2" fmla="*/ 365290 w 3068464"/>
              <a:gd name="connsiteY2" fmla="*/ 589880 h 1519883"/>
              <a:gd name="connsiteX3" fmla="*/ 722331 w 3068464"/>
              <a:gd name="connsiteY3" fmla="*/ 598269 h 1519883"/>
              <a:gd name="connsiteX4" fmla="*/ 713942 w 3068464"/>
              <a:gd name="connsiteY4" fmla="*/ 0 h 1519883"/>
              <a:gd name="connsiteX5" fmla="*/ 3060075 w 3068464"/>
              <a:gd name="connsiteY5" fmla="*/ 0 h 1519883"/>
              <a:gd name="connsiteX6" fmla="*/ 3068464 w 3068464"/>
              <a:gd name="connsiteY6" fmla="*/ 1503105 h 1519883"/>
              <a:gd name="connsiteX7" fmla="*/ 722331 w 3068464"/>
              <a:gd name="connsiteY7" fmla="*/ 1519883 h 1519883"/>
              <a:gd name="connsiteX8" fmla="*/ 722331 w 3068464"/>
              <a:gd name="connsiteY8" fmla="*/ 955170 h 1519883"/>
              <a:gd name="connsiteX9" fmla="*/ 365290 w 3068464"/>
              <a:gd name="connsiteY9" fmla="*/ 955170 h 1519883"/>
              <a:gd name="connsiteX10" fmla="*/ 365290 w 3068464"/>
              <a:gd name="connsiteY10" fmla="*/ 1137815 h 1519883"/>
              <a:gd name="connsiteX11" fmla="*/ 0 w 3068464"/>
              <a:gd name="connsiteY11" fmla="*/ 772525 h 1519883"/>
              <a:gd name="connsiteX0" fmla="*/ 0 w 3069271"/>
              <a:gd name="connsiteY0" fmla="*/ 772525 h 1519883"/>
              <a:gd name="connsiteX1" fmla="*/ 365290 w 3069271"/>
              <a:gd name="connsiteY1" fmla="*/ 407235 h 1519883"/>
              <a:gd name="connsiteX2" fmla="*/ 365290 w 3069271"/>
              <a:gd name="connsiteY2" fmla="*/ 589880 h 1519883"/>
              <a:gd name="connsiteX3" fmla="*/ 722331 w 3069271"/>
              <a:gd name="connsiteY3" fmla="*/ 598269 h 1519883"/>
              <a:gd name="connsiteX4" fmla="*/ 713942 w 3069271"/>
              <a:gd name="connsiteY4" fmla="*/ 0 h 1519883"/>
              <a:gd name="connsiteX5" fmla="*/ 3068464 w 3069271"/>
              <a:gd name="connsiteY5" fmla="*/ 0 h 1519883"/>
              <a:gd name="connsiteX6" fmla="*/ 3068464 w 3069271"/>
              <a:gd name="connsiteY6" fmla="*/ 1503105 h 1519883"/>
              <a:gd name="connsiteX7" fmla="*/ 722331 w 3069271"/>
              <a:gd name="connsiteY7" fmla="*/ 1519883 h 1519883"/>
              <a:gd name="connsiteX8" fmla="*/ 722331 w 3069271"/>
              <a:gd name="connsiteY8" fmla="*/ 955170 h 1519883"/>
              <a:gd name="connsiteX9" fmla="*/ 365290 w 3069271"/>
              <a:gd name="connsiteY9" fmla="*/ 955170 h 1519883"/>
              <a:gd name="connsiteX10" fmla="*/ 365290 w 3069271"/>
              <a:gd name="connsiteY10" fmla="*/ 1137815 h 1519883"/>
              <a:gd name="connsiteX11" fmla="*/ 0 w 3069271"/>
              <a:gd name="connsiteY11" fmla="*/ 772525 h 1519883"/>
              <a:gd name="connsiteX0" fmla="*/ 0 w 3069271"/>
              <a:gd name="connsiteY0" fmla="*/ 772525 h 1519883"/>
              <a:gd name="connsiteX1" fmla="*/ 365290 w 3069271"/>
              <a:gd name="connsiteY1" fmla="*/ 407235 h 1519883"/>
              <a:gd name="connsiteX2" fmla="*/ 365290 w 3069271"/>
              <a:gd name="connsiteY2" fmla="*/ 589880 h 1519883"/>
              <a:gd name="connsiteX3" fmla="*/ 713942 w 3069271"/>
              <a:gd name="connsiteY3" fmla="*/ 598269 h 1519883"/>
              <a:gd name="connsiteX4" fmla="*/ 713942 w 3069271"/>
              <a:gd name="connsiteY4" fmla="*/ 0 h 1519883"/>
              <a:gd name="connsiteX5" fmla="*/ 3068464 w 3069271"/>
              <a:gd name="connsiteY5" fmla="*/ 0 h 1519883"/>
              <a:gd name="connsiteX6" fmla="*/ 3068464 w 3069271"/>
              <a:gd name="connsiteY6" fmla="*/ 1503105 h 1519883"/>
              <a:gd name="connsiteX7" fmla="*/ 722331 w 3069271"/>
              <a:gd name="connsiteY7" fmla="*/ 1519883 h 1519883"/>
              <a:gd name="connsiteX8" fmla="*/ 722331 w 3069271"/>
              <a:gd name="connsiteY8" fmla="*/ 955170 h 1519883"/>
              <a:gd name="connsiteX9" fmla="*/ 365290 w 3069271"/>
              <a:gd name="connsiteY9" fmla="*/ 955170 h 1519883"/>
              <a:gd name="connsiteX10" fmla="*/ 365290 w 3069271"/>
              <a:gd name="connsiteY10" fmla="*/ 1137815 h 1519883"/>
              <a:gd name="connsiteX11" fmla="*/ 0 w 3069271"/>
              <a:gd name="connsiteY11" fmla="*/ 772525 h 1519883"/>
              <a:gd name="connsiteX0" fmla="*/ 0 w 3069271"/>
              <a:gd name="connsiteY0" fmla="*/ 772525 h 1519883"/>
              <a:gd name="connsiteX1" fmla="*/ 365290 w 3069271"/>
              <a:gd name="connsiteY1" fmla="*/ 407235 h 1519883"/>
              <a:gd name="connsiteX2" fmla="*/ 365290 w 3069271"/>
              <a:gd name="connsiteY2" fmla="*/ 589880 h 1519883"/>
              <a:gd name="connsiteX3" fmla="*/ 713942 w 3069271"/>
              <a:gd name="connsiteY3" fmla="*/ 598269 h 1519883"/>
              <a:gd name="connsiteX4" fmla="*/ 713942 w 3069271"/>
              <a:gd name="connsiteY4" fmla="*/ 0 h 1519883"/>
              <a:gd name="connsiteX5" fmla="*/ 3068464 w 3069271"/>
              <a:gd name="connsiteY5" fmla="*/ 0 h 1519883"/>
              <a:gd name="connsiteX6" fmla="*/ 3068464 w 3069271"/>
              <a:gd name="connsiteY6" fmla="*/ 1519883 h 1519883"/>
              <a:gd name="connsiteX7" fmla="*/ 722331 w 3069271"/>
              <a:gd name="connsiteY7" fmla="*/ 1519883 h 1519883"/>
              <a:gd name="connsiteX8" fmla="*/ 722331 w 3069271"/>
              <a:gd name="connsiteY8" fmla="*/ 955170 h 1519883"/>
              <a:gd name="connsiteX9" fmla="*/ 365290 w 3069271"/>
              <a:gd name="connsiteY9" fmla="*/ 955170 h 1519883"/>
              <a:gd name="connsiteX10" fmla="*/ 365290 w 3069271"/>
              <a:gd name="connsiteY10" fmla="*/ 1137815 h 1519883"/>
              <a:gd name="connsiteX11" fmla="*/ 0 w 3069271"/>
              <a:gd name="connsiteY11" fmla="*/ 772525 h 1519883"/>
              <a:gd name="connsiteX0" fmla="*/ 0 w 3069271"/>
              <a:gd name="connsiteY0" fmla="*/ 772525 h 1519883"/>
              <a:gd name="connsiteX1" fmla="*/ 365290 w 3069271"/>
              <a:gd name="connsiteY1" fmla="*/ 407235 h 1519883"/>
              <a:gd name="connsiteX2" fmla="*/ 365290 w 3069271"/>
              <a:gd name="connsiteY2" fmla="*/ 589880 h 1519883"/>
              <a:gd name="connsiteX3" fmla="*/ 713942 w 3069271"/>
              <a:gd name="connsiteY3" fmla="*/ 598269 h 1519883"/>
              <a:gd name="connsiteX4" fmla="*/ 713942 w 3069271"/>
              <a:gd name="connsiteY4" fmla="*/ 0 h 1519883"/>
              <a:gd name="connsiteX5" fmla="*/ 3068464 w 3069271"/>
              <a:gd name="connsiteY5" fmla="*/ 0 h 1519883"/>
              <a:gd name="connsiteX6" fmla="*/ 3068464 w 3069271"/>
              <a:gd name="connsiteY6" fmla="*/ 1511494 h 1519883"/>
              <a:gd name="connsiteX7" fmla="*/ 722331 w 3069271"/>
              <a:gd name="connsiteY7" fmla="*/ 1519883 h 1519883"/>
              <a:gd name="connsiteX8" fmla="*/ 722331 w 3069271"/>
              <a:gd name="connsiteY8" fmla="*/ 955170 h 1519883"/>
              <a:gd name="connsiteX9" fmla="*/ 365290 w 3069271"/>
              <a:gd name="connsiteY9" fmla="*/ 955170 h 1519883"/>
              <a:gd name="connsiteX10" fmla="*/ 365290 w 3069271"/>
              <a:gd name="connsiteY10" fmla="*/ 1137815 h 1519883"/>
              <a:gd name="connsiteX11" fmla="*/ 0 w 3069271"/>
              <a:gd name="connsiteY11" fmla="*/ 772525 h 15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69271" h="1519883">
                <a:moveTo>
                  <a:pt x="0" y="772525"/>
                </a:moveTo>
                <a:lnTo>
                  <a:pt x="365290" y="407235"/>
                </a:lnTo>
                <a:lnTo>
                  <a:pt x="365290" y="589880"/>
                </a:lnTo>
                <a:lnTo>
                  <a:pt x="713942" y="598269"/>
                </a:lnTo>
                <a:lnTo>
                  <a:pt x="713942" y="0"/>
                </a:lnTo>
                <a:lnTo>
                  <a:pt x="3068464" y="0"/>
                </a:lnTo>
                <a:cubicBezTo>
                  <a:pt x="3071260" y="501035"/>
                  <a:pt x="3065668" y="1010459"/>
                  <a:pt x="3068464" y="1511494"/>
                </a:cubicBezTo>
                <a:lnTo>
                  <a:pt x="722331" y="1519883"/>
                </a:lnTo>
                <a:lnTo>
                  <a:pt x="722331" y="955170"/>
                </a:lnTo>
                <a:lnTo>
                  <a:pt x="365290" y="955170"/>
                </a:lnTo>
                <a:lnTo>
                  <a:pt x="365290" y="1137815"/>
                </a:lnTo>
                <a:lnTo>
                  <a:pt x="0" y="772525"/>
                </a:lnTo>
                <a:close/>
              </a:path>
            </a:pathLst>
          </a:custGeom>
          <a:solidFill>
            <a:schemeClr val="accent6">
              <a:lumMod val="20000"/>
              <a:lumOff val="80000"/>
            </a:schemeClr>
          </a:solidFill>
          <a:ln w="38100">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sp>
        <p:nvSpPr>
          <p:cNvPr id="12" name="TextBox 11"/>
          <p:cNvSpPr txBox="1"/>
          <p:nvPr/>
        </p:nvSpPr>
        <p:spPr>
          <a:xfrm>
            <a:off x="198868" y="3275155"/>
            <a:ext cx="2181804" cy="1169551"/>
          </a:xfrm>
          <a:prstGeom prst="rect">
            <a:avLst/>
          </a:prstGeom>
          <a:noFill/>
        </p:spPr>
        <p:txBody>
          <a:bodyPr wrap="square" rtlCol="0">
            <a:spAutoFit/>
          </a:bodyPr>
          <a:lstStyle/>
          <a:p>
            <a:pPr marL="342900" indent="-342900" algn="l" rtl="0">
              <a:buFont typeface="+mj-lt"/>
              <a:buAutoNum type="arabicPeriod" startAt="5"/>
            </a:pPr>
            <a:r>
              <a:rPr lang="nl" sz="1400" b="0" i="0" u="none" baseline="0" dirty="0">
                <a:latin typeface="Arvo" panose="02000000000000000000" pitchFamily="2" charset="0"/>
                <a:ea typeface="Arvo" panose="02000000000000000000" pitchFamily="2" charset="0"/>
              </a:rPr>
              <a:t>Help ontluikend talent de volgende rang te behalen.</a:t>
            </a:r>
          </a:p>
          <a:p>
            <a:pPr marL="342900" indent="-342900" algn="l" rtl="0">
              <a:buAutoNum type="arabicPeriod" startAt="5"/>
            </a:pPr>
            <a:r>
              <a:rPr lang="nl" sz="1400" b="0" i="0" u="none" baseline="0" dirty="0">
                <a:latin typeface="Arvo" panose="02000000000000000000" pitchFamily="2" charset="0"/>
                <a:ea typeface="Arvo" panose="02000000000000000000" pitchFamily="2" charset="0"/>
              </a:rPr>
              <a:t>Houd breedte en diepte in balans.</a:t>
            </a:r>
          </a:p>
        </p:txBody>
      </p:sp>
      <p:sp>
        <p:nvSpPr>
          <p:cNvPr id="15" name="Left Arrow Callout 5"/>
          <p:cNvSpPr/>
          <p:nvPr/>
        </p:nvSpPr>
        <p:spPr>
          <a:xfrm rot="10800000">
            <a:off x="168001" y="1467853"/>
            <a:ext cx="2655659" cy="1048844"/>
          </a:xfrm>
          <a:custGeom>
            <a:avLst/>
            <a:gdLst>
              <a:gd name="connsiteX0" fmla="*/ 0 w 3068464"/>
              <a:gd name="connsiteY0" fmla="*/ 730580 h 1461160"/>
              <a:gd name="connsiteX1" fmla="*/ 365290 w 3068464"/>
              <a:gd name="connsiteY1" fmla="*/ 365290 h 1461160"/>
              <a:gd name="connsiteX2" fmla="*/ 365290 w 3068464"/>
              <a:gd name="connsiteY2" fmla="*/ 547935 h 1461160"/>
              <a:gd name="connsiteX3" fmla="*/ 1074668 w 3068464"/>
              <a:gd name="connsiteY3" fmla="*/ 547935 h 1461160"/>
              <a:gd name="connsiteX4" fmla="*/ 1074668 w 3068464"/>
              <a:gd name="connsiteY4" fmla="*/ 0 h 1461160"/>
              <a:gd name="connsiteX5" fmla="*/ 3068464 w 3068464"/>
              <a:gd name="connsiteY5" fmla="*/ 0 h 1461160"/>
              <a:gd name="connsiteX6" fmla="*/ 3068464 w 3068464"/>
              <a:gd name="connsiteY6" fmla="*/ 1461160 h 1461160"/>
              <a:gd name="connsiteX7" fmla="*/ 1074668 w 3068464"/>
              <a:gd name="connsiteY7" fmla="*/ 1461160 h 1461160"/>
              <a:gd name="connsiteX8" fmla="*/ 1074668 w 3068464"/>
              <a:gd name="connsiteY8" fmla="*/ 913225 h 1461160"/>
              <a:gd name="connsiteX9" fmla="*/ 365290 w 3068464"/>
              <a:gd name="connsiteY9" fmla="*/ 913225 h 1461160"/>
              <a:gd name="connsiteX10" fmla="*/ 365290 w 3068464"/>
              <a:gd name="connsiteY10" fmla="*/ 1095870 h 1461160"/>
              <a:gd name="connsiteX11" fmla="*/ 0 w 3068464"/>
              <a:gd name="connsiteY11" fmla="*/ 730580 h 1461160"/>
              <a:gd name="connsiteX0" fmla="*/ 0 w 3068464"/>
              <a:gd name="connsiteY0" fmla="*/ 730580 h 1461160"/>
              <a:gd name="connsiteX1" fmla="*/ 365290 w 3068464"/>
              <a:gd name="connsiteY1" fmla="*/ 365290 h 1461160"/>
              <a:gd name="connsiteX2" fmla="*/ 365290 w 3068464"/>
              <a:gd name="connsiteY2" fmla="*/ 547935 h 1461160"/>
              <a:gd name="connsiteX3" fmla="*/ 1083057 w 3068464"/>
              <a:gd name="connsiteY3" fmla="*/ 556324 h 1461160"/>
              <a:gd name="connsiteX4" fmla="*/ 1074668 w 3068464"/>
              <a:gd name="connsiteY4" fmla="*/ 0 h 1461160"/>
              <a:gd name="connsiteX5" fmla="*/ 3068464 w 3068464"/>
              <a:gd name="connsiteY5" fmla="*/ 0 h 1461160"/>
              <a:gd name="connsiteX6" fmla="*/ 3068464 w 3068464"/>
              <a:gd name="connsiteY6" fmla="*/ 1461160 h 1461160"/>
              <a:gd name="connsiteX7" fmla="*/ 1074668 w 3068464"/>
              <a:gd name="connsiteY7" fmla="*/ 1461160 h 1461160"/>
              <a:gd name="connsiteX8" fmla="*/ 1074668 w 3068464"/>
              <a:gd name="connsiteY8" fmla="*/ 913225 h 1461160"/>
              <a:gd name="connsiteX9" fmla="*/ 365290 w 3068464"/>
              <a:gd name="connsiteY9" fmla="*/ 913225 h 1461160"/>
              <a:gd name="connsiteX10" fmla="*/ 365290 w 3068464"/>
              <a:gd name="connsiteY10" fmla="*/ 1095870 h 1461160"/>
              <a:gd name="connsiteX11" fmla="*/ 0 w 3068464"/>
              <a:gd name="connsiteY11" fmla="*/ 730580 h 1461160"/>
              <a:gd name="connsiteX0" fmla="*/ 0 w 3068464"/>
              <a:gd name="connsiteY0" fmla="*/ 730580 h 1461160"/>
              <a:gd name="connsiteX1" fmla="*/ 365290 w 3068464"/>
              <a:gd name="connsiteY1" fmla="*/ 365290 h 1461160"/>
              <a:gd name="connsiteX2" fmla="*/ 365290 w 3068464"/>
              <a:gd name="connsiteY2" fmla="*/ 547935 h 1461160"/>
              <a:gd name="connsiteX3" fmla="*/ 1083057 w 3068464"/>
              <a:gd name="connsiteY3" fmla="*/ 556324 h 1461160"/>
              <a:gd name="connsiteX4" fmla="*/ 1066279 w 3068464"/>
              <a:gd name="connsiteY4" fmla="*/ 0 h 1461160"/>
              <a:gd name="connsiteX5" fmla="*/ 3068464 w 3068464"/>
              <a:gd name="connsiteY5" fmla="*/ 0 h 1461160"/>
              <a:gd name="connsiteX6" fmla="*/ 3068464 w 3068464"/>
              <a:gd name="connsiteY6" fmla="*/ 1461160 h 1461160"/>
              <a:gd name="connsiteX7" fmla="*/ 1074668 w 3068464"/>
              <a:gd name="connsiteY7" fmla="*/ 1461160 h 1461160"/>
              <a:gd name="connsiteX8" fmla="*/ 1074668 w 3068464"/>
              <a:gd name="connsiteY8" fmla="*/ 913225 h 1461160"/>
              <a:gd name="connsiteX9" fmla="*/ 365290 w 3068464"/>
              <a:gd name="connsiteY9" fmla="*/ 913225 h 1461160"/>
              <a:gd name="connsiteX10" fmla="*/ 365290 w 3068464"/>
              <a:gd name="connsiteY10" fmla="*/ 1095870 h 1461160"/>
              <a:gd name="connsiteX11" fmla="*/ 0 w 3068464"/>
              <a:gd name="connsiteY11" fmla="*/ 730580 h 1461160"/>
              <a:gd name="connsiteX0" fmla="*/ 0 w 3068464"/>
              <a:gd name="connsiteY0" fmla="*/ 730580 h 1461160"/>
              <a:gd name="connsiteX1" fmla="*/ 365290 w 3068464"/>
              <a:gd name="connsiteY1" fmla="*/ 365290 h 1461160"/>
              <a:gd name="connsiteX2" fmla="*/ 365290 w 3068464"/>
              <a:gd name="connsiteY2" fmla="*/ 547935 h 1461160"/>
              <a:gd name="connsiteX3" fmla="*/ 789443 w 3068464"/>
              <a:gd name="connsiteY3" fmla="*/ 556324 h 1461160"/>
              <a:gd name="connsiteX4" fmla="*/ 1066279 w 3068464"/>
              <a:gd name="connsiteY4" fmla="*/ 0 h 1461160"/>
              <a:gd name="connsiteX5" fmla="*/ 3068464 w 3068464"/>
              <a:gd name="connsiteY5" fmla="*/ 0 h 1461160"/>
              <a:gd name="connsiteX6" fmla="*/ 3068464 w 3068464"/>
              <a:gd name="connsiteY6" fmla="*/ 1461160 h 1461160"/>
              <a:gd name="connsiteX7" fmla="*/ 1074668 w 3068464"/>
              <a:gd name="connsiteY7" fmla="*/ 1461160 h 1461160"/>
              <a:gd name="connsiteX8" fmla="*/ 1074668 w 3068464"/>
              <a:gd name="connsiteY8" fmla="*/ 913225 h 1461160"/>
              <a:gd name="connsiteX9" fmla="*/ 365290 w 3068464"/>
              <a:gd name="connsiteY9" fmla="*/ 913225 h 1461160"/>
              <a:gd name="connsiteX10" fmla="*/ 365290 w 3068464"/>
              <a:gd name="connsiteY10" fmla="*/ 1095870 h 1461160"/>
              <a:gd name="connsiteX11" fmla="*/ 0 w 3068464"/>
              <a:gd name="connsiteY11" fmla="*/ 730580 h 1461160"/>
              <a:gd name="connsiteX0" fmla="*/ 0 w 3068464"/>
              <a:gd name="connsiteY0" fmla="*/ 764136 h 1494716"/>
              <a:gd name="connsiteX1" fmla="*/ 365290 w 3068464"/>
              <a:gd name="connsiteY1" fmla="*/ 398846 h 1494716"/>
              <a:gd name="connsiteX2" fmla="*/ 365290 w 3068464"/>
              <a:gd name="connsiteY2" fmla="*/ 581491 h 1494716"/>
              <a:gd name="connsiteX3" fmla="*/ 789443 w 3068464"/>
              <a:gd name="connsiteY3" fmla="*/ 589880 h 1494716"/>
              <a:gd name="connsiteX4" fmla="*/ 806221 w 3068464"/>
              <a:gd name="connsiteY4" fmla="*/ 0 h 1494716"/>
              <a:gd name="connsiteX5" fmla="*/ 3068464 w 3068464"/>
              <a:gd name="connsiteY5" fmla="*/ 33556 h 1494716"/>
              <a:gd name="connsiteX6" fmla="*/ 3068464 w 3068464"/>
              <a:gd name="connsiteY6" fmla="*/ 1494716 h 1494716"/>
              <a:gd name="connsiteX7" fmla="*/ 1074668 w 3068464"/>
              <a:gd name="connsiteY7" fmla="*/ 1494716 h 1494716"/>
              <a:gd name="connsiteX8" fmla="*/ 1074668 w 3068464"/>
              <a:gd name="connsiteY8" fmla="*/ 946781 h 1494716"/>
              <a:gd name="connsiteX9" fmla="*/ 365290 w 3068464"/>
              <a:gd name="connsiteY9" fmla="*/ 946781 h 1494716"/>
              <a:gd name="connsiteX10" fmla="*/ 365290 w 3068464"/>
              <a:gd name="connsiteY10" fmla="*/ 1129426 h 1494716"/>
              <a:gd name="connsiteX11" fmla="*/ 0 w 3068464"/>
              <a:gd name="connsiteY11" fmla="*/ 764136 h 1494716"/>
              <a:gd name="connsiteX0" fmla="*/ 0 w 3068464"/>
              <a:gd name="connsiteY0" fmla="*/ 764136 h 1494716"/>
              <a:gd name="connsiteX1" fmla="*/ 365290 w 3068464"/>
              <a:gd name="connsiteY1" fmla="*/ 398846 h 1494716"/>
              <a:gd name="connsiteX2" fmla="*/ 365290 w 3068464"/>
              <a:gd name="connsiteY2" fmla="*/ 581491 h 1494716"/>
              <a:gd name="connsiteX3" fmla="*/ 705553 w 3068464"/>
              <a:gd name="connsiteY3" fmla="*/ 589880 h 1494716"/>
              <a:gd name="connsiteX4" fmla="*/ 806221 w 3068464"/>
              <a:gd name="connsiteY4" fmla="*/ 0 h 1494716"/>
              <a:gd name="connsiteX5" fmla="*/ 3068464 w 3068464"/>
              <a:gd name="connsiteY5" fmla="*/ 33556 h 1494716"/>
              <a:gd name="connsiteX6" fmla="*/ 3068464 w 3068464"/>
              <a:gd name="connsiteY6" fmla="*/ 1494716 h 1494716"/>
              <a:gd name="connsiteX7" fmla="*/ 1074668 w 3068464"/>
              <a:gd name="connsiteY7" fmla="*/ 1494716 h 1494716"/>
              <a:gd name="connsiteX8" fmla="*/ 1074668 w 3068464"/>
              <a:gd name="connsiteY8" fmla="*/ 946781 h 1494716"/>
              <a:gd name="connsiteX9" fmla="*/ 365290 w 3068464"/>
              <a:gd name="connsiteY9" fmla="*/ 946781 h 1494716"/>
              <a:gd name="connsiteX10" fmla="*/ 365290 w 3068464"/>
              <a:gd name="connsiteY10" fmla="*/ 1129426 h 1494716"/>
              <a:gd name="connsiteX11" fmla="*/ 0 w 3068464"/>
              <a:gd name="connsiteY11" fmla="*/ 764136 h 1494716"/>
              <a:gd name="connsiteX0" fmla="*/ 0 w 3068464"/>
              <a:gd name="connsiteY0" fmla="*/ 772525 h 1503105"/>
              <a:gd name="connsiteX1" fmla="*/ 365290 w 3068464"/>
              <a:gd name="connsiteY1" fmla="*/ 407235 h 1503105"/>
              <a:gd name="connsiteX2" fmla="*/ 365290 w 3068464"/>
              <a:gd name="connsiteY2" fmla="*/ 589880 h 1503105"/>
              <a:gd name="connsiteX3" fmla="*/ 705553 w 3068464"/>
              <a:gd name="connsiteY3" fmla="*/ 598269 h 1503105"/>
              <a:gd name="connsiteX4" fmla="*/ 713942 w 3068464"/>
              <a:gd name="connsiteY4" fmla="*/ 0 h 1503105"/>
              <a:gd name="connsiteX5" fmla="*/ 3068464 w 3068464"/>
              <a:gd name="connsiteY5" fmla="*/ 41945 h 1503105"/>
              <a:gd name="connsiteX6" fmla="*/ 3068464 w 3068464"/>
              <a:gd name="connsiteY6" fmla="*/ 1503105 h 1503105"/>
              <a:gd name="connsiteX7" fmla="*/ 1074668 w 3068464"/>
              <a:gd name="connsiteY7" fmla="*/ 1503105 h 1503105"/>
              <a:gd name="connsiteX8" fmla="*/ 1074668 w 3068464"/>
              <a:gd name="connsiteY8" fmla="*/ 955170 h 1503105"/>
              <a:gd name="connsiteX9" fmla="*/ 365290 w 3068464"/>
              <a:gd name="connsiteY9" fmla="*/ 955170 h 1503105"/>
              <a:gd name="connsiteX10" fmla="*/ 365290 w 3068464"/>
              <a:gd name="connsiteY10" fmla="*/ 1137815 h 1503105"/>
              <a:gd name="connsiteX11" fmla="*/ 0 w 3068464"/>
              <a:gd name="connsiteY11" fmla="*/ 772525 h 1503105"/>
              <a:gd name="connsiteX0" fmla="*/ 0 w 3068464"/>
              <a:gd name="connsiteY0" fmla="*/ 772525 h 1503105"/>
              <a:gd name="connsiteX1" fmla="*/ 365290 w 3068464"/>
              <a:gd name="connsiteY1" fmla="*/ 407235 h 1503105"/>
              <a:gd name="connsiteX2" fmla="*/ 365290 w 3068464"/>
              <a:gd name="connsiteY2" fmla="*/ 589880 h 1503105"/>
              <a:gd name="connsiteX3" fmla="*/ 705553 w 3068464"/>
              <a:gd name="connsiteY3" fmla="*/ 598269 h 1503105"/>
              <a:gd name="connsiteX4" fmla="*/ 713942 w 3068464"/>
              <a:gd name="connsiteY4" fmla="*/ 0 h 1503105"/>
              <a:gd name="connsiteX5" fmla="*/ 3060075 w 3068464"/>
              <a:gd name="connsiteY5" fmla="*/ 0 h 1503105"/>
              <a:gd name="connsiteX6" fmla="*/ 3068464 w 3068464"/>
              <a:gd name="connsiteY6" fmla="*/ 1503105 h 1503105"/>
              <a:gd name="connsiteX7" fmla="*/ 1074668 w 3068464"/>
              <a:gd name="connsiteY7" fmla="*/ 1503105 h 1503105"/>
              <a:gd name="connsiteX8" fmla="*/ 1074668 w 3068464"/>
              <a:gd name="connsiteY8" fmla="*/ 955170 h 1503105"/>
              <a:gd name="connsiteX9" fmla="*/ 365290 w 3068464"/>
              <a:gd name="connsiteY9" fmla="*/ 955170 h 1503105"/>
              <a:gd name="connsiteX10" fmla="*/ 365290 w 3068464"/>
              <a:gd name="connsiteY10" fmla="*/ 1137815 h 1503105"/>
              <a:gd name="connsiteX11" fmla="*/ 0 w 3068464"/>
              <a:gd name="connsiteY11" fmla="*/ 772525 h 1503105"/>
              <a:gd name="connsiteX0" fmla="*/ 0 w 3068464"/>
              <a:gd name="connsiteY0" fmla="*/ 772525 h 1503105"/>
              <a:gd name="connsiteX1" fmla="*/ 365290 w 3068464"/>
              <a:gd name="connsiteY1" fmla="*/ 407235 h 1503105"/>
              <a:gd name="connsiteX2" fmla="*/ 365290 w 3068464"/>
              <a:gd name="connsiteY2" fmla="*/ 589880 h 1503105"/>
              <a:gd name="connsiteX3" fmla="*/ 705553 w 3068464"/>
              <a:gd name="connsiteY3" fmla="*/ 598269 h 1503105"/>
              <a:gd name="connsiteX4" fmla="*/ 713942 w 3068464"/>
              <a:gd name="connsiteY4" fmla="*/ 0 h 1503105"/>
              <a:gd name="connsiteX5" fmla="*/ 3060075 w 3068464"/>
              <a:gd name="connsiteY5" fmla="*/ 0 h 1503105"/>
              <a:gd name="connsiteX6" fmla="*/ 3068464 w 3068464"/>
              <a:gd name="connsiteY6" fmla="*/ 1503105 h 1503105"/>
              <a:gd name="connsiteX7" fmla="*/ 1074668 w 3068464"/>
              <a:gd name="connsiteY7" fmla="*/ 1503105 h 1503105"/>
              <a:gd name="connsiteX8" fmla="*/ 873333 w 3068464"/>
              <a:gd name="connsiteY8" fmla="*/ 946781 h 1503105"/>
              <a:gd name="connsiteX9" fmla="*/ 365290 w 3068464"/>
              <a:gd name="connsiteY9" fmla="*/ 955170 h 1503105"/>
              <a:gd name="connsiteX10" fmla="*/ 365290 w 3068464"/>
              <a:gd name="connsiteY10" fmla="*/ 1137815 h 1503105"/>
              <a:gd name="connsiteX11" fmla="*/ 0 w 3068464"/>
              <a:gd name="connsiteY11" fmla="*/ 772525 h 1503105"/>
              <a:gd name="connsiteX0" fmla="*/ 0 w 3068464"/>
              <a:gd name="connsiteY0" fmla="*/ 772525 h 1503105"/>
              <a:gd name="connsiteX1" fmla="*/ 365290 w 3068464"/>
              <a:gd name="connsiteY1" fmla="*/ 407235 h 1503105"/>
              <a:gd name="connsiteX2" fmla="*/ 365290 w 3068464"/>
              <a:gd name="connsiteY2" fmla="*/ 589880 h 1503105"/>
              <a:gd name="connsiteX3" fmla="*/ 705553 w 3068464"/>
              <a:gd name="connsiteY3" fmla="*/ 598269 h 1503105"/>
              <a:gd name="connsiteX4" fmla="*/ 713942 w 3068464"/>
              <a:gd name="connsiteY4" fmla="*/ 0 h 1503105"/>
              <a:gd name="connsiteX5" fmla="*/ 3060075 w 3068464"/>
              <a:gd name="connsiteY5" fmla="*/ 0 h 1503105"/>
              <a:gd name="connsiteX6" fmla="*/ 3068464 w 3068464"/>
              <a:gd name="connsiteY6" fmla="*/ 1503105 h 1503105"/>
              <a:gd name="connsiteX7" fmla="*/ 1074668 w 3068464"/>
              <a:gd name="connsiteY7" fmla="*/ 1503105 h 1503105"/>
              <a:gd name="connsiteX8" fmla="*/ 722331 w 3068464"/>
              <a:gd name="connsiteY8" fmla="*/ 946781 h 1503105"/>
              <a:gd name="connsiteX9" fmla="*/ 365290 w 3068464"/>
              <a:gd name="connsiteY9" fmla="*/ 955170 h 1503105"/>
              <a:gd name="connsiteX10" fmla="*/ 365290 w 3068464"/>
              <a:gd name="connsiteY10" fmla="*/ 1137815 h 1503105"/>
              <a:gd name="connsiteX11" fmla="*/ 0 w 3068464"/>
              <a:gd name="connsiteY11" fmla="*/ 772525 h 1503105"/>
              <a:gd name="connsiteX0" fmla="*/ 0 w 3068464"/>
              <a:gd name="connsiteY0" fmla="*/ 772525 h 1511494"/>
              <a:gd name="connsiteX1" fmla="*/ 365290 w 3068464"/>
              <a:gd name="connsiteY1" fmla="*/ 407235 h 1511494"/>
              <a:gd name="connsiteX2" fmla="*/ 365290 w 3068464"/>
              <a:gd name="connsiteY2" fmla="*/ 589880 h 1511494"/>
              <a:gd name="connsiteX3" fmla="*/ 705553 w 3068464"/>
              <a:gd name="connsiteY3" fmla="*/ 598269 h 1511494"/>
              <a:gd name="connsiteX4" fmla="*/ 713942 w 3068464"/>
              <a:gd name="connsiteY4" fmla="*/ 0 h 1511494"/>
              <a:gd name="connsiteX5" fmla="*/ 3060075 w 3068464"/>
              <a:gd name="connsiteY5" fmla="*/ 0 h 1511494"/>
              <a:gd name="connsiteX6" fmla="*/ 3068464 w 3068464"/>
              <a:gd name="connsiteY6" fmla="*/ 1503105 h 1511494"/>
              <a:gd name="connsiteX7" fmla="*/ 739109 w 3068464"/>
              <a:gd name="connsiteY7" fmla="*/ 1511494 h 1511494"/>
              <a:gd name="connsiteX8" fmla="*/ 722331 w 3068464"/>
              <a:gd name="connsiteY8" fmla="*/ 946781 h 1511494"/>
              <a:gd name="connsiteX9" fmla="*/ 365290 w 3068464"/>
              <a:gd name="connsiteY9" fmla="*/ 955170 h 1511494"/>
              <a:gd name="connsiteX10" fmla="*/ 365290 w 3068464"/>
              <a:gd name="connsiteY10" fmla="*/ 1137815 h 1511494"/>
              <a:gd name="connsiteX11" fmla="*/ 0 w 3068464"/>
              <a:gd name="connsiteY11" fmla="*/ 772525 h 1511494"/>
              <a:gd name="connsiteX0" fmla="*/ 0 w 3068464"/>
              <a:gd name="connsiteY0" fmla="*/ 772525 h 1511494"/>
              <a:gd name="connsiteX1" fmla="*/ 365290 w 3068464"/>
              <a:gd name="connsiteY1" fmla="*/ 407235 h 1511494"/>
              <a:gd name="connsiteX2" fmla="*/ 365290 w 3068464"/>
              <a:gd name="connsiteY2" fmla="*/ 589880 h 1511494"/>
              <a:gd name="connsiteX3" fmla="*/ 713942 w 3068464"/>
              <a:gd name="connsiteY3" fmla="*/ 598269 h 1511494"/>
              <a:gd name="connsiteX4" fmla="*/ 713942 w 3068464"/>
              <a:gd name="connsiteY4" fmla="*/ 0 h 1511494"/>
              <a:gd name="connsiteX5" fmla="*/ 3060075 w 3068464"/>
              <a:gd name="connsiteY5" fmla="*/ 0 h 1511494"/>
              <a:gd name="connsiteX6" fmla="*/ 3068464 w 3068464"/>
              <a:gd name="connsiteY6" fmla="*/ 1503105 h 1511494"/>
              <a:gd name="connsiteX7" fmla="*/ 739109 w 3068464"/>
              <a:gd name="connsiteY7" fmla="*/ 1511494 h 1511494"/>
              <a:gd name="connsiteX8" fmla="*/ 722331 w 3068464"/>
              <a:gd name="connsiteY8" fmla="*/ 946781 h 1511494"/>
              <a:gd name="connsiteX9" fmla="*/ 365290 w 3068464"/>
              <a:gd name="connsiteY9" fmla="*/ 955170 h 1511494"/>
              <a:gd name="connsiteX10" fmla="*/ 365290 w 3068464"/>
              <a:gd name="connsiteY10" fmla="*/ 1137815 h 1511494"/>
              <a:gd name="connsiteX11" fmla="*/ 0 w 3068464"/>
              <a:gd name="connsiteY11" fmla="*/ 772525 h 1511494"/>
              <a:gd name="connsiteX0" fmla="*/ 0 w 3068464"/>
              <a:gd name="connsiteY0" fmla="*/ 772525 h 1511494"/>
              <a:gd name="connsiteX1" fmla="*/ 365290 w 3068464"/>
              <a:gd name="connsiteY1" fmla="*/ 407235 h 1511494"/>
              <a:gd name="connsiteX2" fmla="*/ 365290 w 3068464"/>
              <a:gd name="connsiteY2" fmla="*/ 589880 h 1511494"/>
              <a:gd name="connsiteX3" fmla="*/ 713942 w 3068464"/>
              <a:gd name="connsiteY3" fmla="*/ 598269 h 1511494"/>
              <a:gd name="connsiteX4" fmla="*/ 713942 w 3068464"/>
              <a:gd name="connsiteY4" fmla="*/ 0 h 1511494"/>
              <a:gd name="connsiteX5" fmla="*/ 3060075 w 3068464"/>
              <a:gd name="connsiteY5" fmla="*/ 0 h 1511494"/>
              <a:gd name="connsiteX6" fmla="*/ 3068464 w 3068464"/>
              <a:gd name="connsiteY6" fmla="*/ 1503105 h 1511494"/>
              <a:gd name="connsiteX7" fmla="*/ 739109 w 3068464"/>
              <a:gd name="connsiteY7" fmla="*/ 1511494 h 1511494"/>
              <a:gd name="connsiteX8" fmla="*/ 722331 w 3068464"/>
              <a:gd name="connsiteY8" fmla="*/ 955170 h 1511494"/>
              <a:gd name="connsiteX9" fmla="*/ 365290 w 3068464"/>
              <a:gd name="connsiteY9" fmla="*/ 955170 h 1511494"/>
              <a:gd name="connsiteX10" fmla="*/ 365290 w 3068464"/>
              <a:gd name="connsiteY10" fmla="*/ 1137815 h 1511494"/>
              <a:gd name="connsiteX11" fmla="*/ 0 w 3068464"/>
              <a:gd name="connsiteY11" fmla="*/ 772525 h 1511494"/>
              <a:gd name="connsiteX0" fmla="*/ 0 w 3068464"/>
              <a:gd name="connsiteY0" fmla="*/ 772525 h 1519883"/>
              <a:gd name="connsiteX1" fmla="*/ 365290 w 3068464"/>
              <a:gd name="connsiteY1" fmla="*/ 407235 h 1519883"/>
              <a:gd name="connsiteX2" fmla="*/ 365290 w 3068464"/>
              <a:gd name="connsiteY2" fmla="*/ 589880 h 1519883"/>
              <a:gd name="connsiteX3" fmla="*/ 713942 w 3068464"/>
              <a:gd name="connsiteY3" fmla="*/ 598269 h 1519883"/>
              <a:gd name="connsiteX4" fmla="*/ 713942 w 3068464"/>
              <a:gd name="connsiteY4" fmla="*/ 0 h 1519883"/>
              <a:gd name="connsiteX5" fmla="*/ 3060075 w 3068464"/>
              <a:gd name="connsiteY5" fmla="*/ 0 h 1519883"/>
              <a:gd name="connsiteX6" fmla="*/ 3068464 w 3068464"/>
              <a:gd name="connsiteY6" fmla="*/ 1503105 h 1519883"/>
              <a:gd name="connsiteX7" fmla="*/ 722331 w 3068464"/>
              <a:gd name="connsiteY7" fmla="*/ 1519883 h 1519883"/>
              <a:gd name="connsiteX8" fmla="*/ 722331 w 3068464"/>
              <a:gd name="connsiteY8" fmla="*/ 955170 h 1519883"/>
              <a:gd name="connsiteX9" fmla="*/ 365290 w 3068464"/>
              <a:gd name="connsiteY9" fmla="*/ 955170 h 1519883"/>
              <a:gd name="connsiteX10" fmla="*/ 365290 w 3068464"/>
              <a:gd name="connsiteY10" fmla="*/ 1137815 h 1519883"/>
              <a:gd name="connsiteX11" fmla="*/ 0 w 3068464"/>
              <a:gd name="connsiteY11" fmla="*/ 772525 h 1519883"/>
              <a:gd name="connsiteX0" fmla="*/ 0 w 3068464"/>
              <a:gd name="connsiteY0" fmla="*/ 772525 h 1519883"/>
              <a:gd name="connsiteX1" fmla="*/ 365290 w 3068464"/>
              <a:gd name="connsiteY1" fmla="*/ 407235 h 1519883"/>
              <a:gd name="connsiteX2" fmla="*/ 365290 w 3068464"/>
              <a:gd name="connsiteY2" fmla="*/ 589880 h 1519883"/>
              <a:gd name="connsiteX3" fmla="*/ 713942 w 3068464"/>
              <a:gd name="connsiteY3" fmla="*/ 589880 h 1519883"/>
              <a:gd name="connsiteX4" fmla="*/ 713942 w 3068464"/>
              <a:gd name="connsiteY4" fmla="*/ 0 h 1519883"/>
              <a:gd name="connsiteX5" fmla="*/ 3060075 w 3068464"/>
              <a:gd name="connsiteY5" fmla="*/ 0 h 1519883"/>
              <a:gd name="connsiteX6" fmla="*/ 3068464 w 3068464"/>
              <a:gd name="connsiteY6" fmla="*/ 1503105 h 1519883"/>
              <a:gd name="connsiteX7" fmla="*/ 722331 w 3068464"/>
              <a:gd name="connsiteY7" fmla="*/ 1519883 h 1519883"/>
              <a:gd name="connsiteX8" fmla="*/ 722331 w 3068464"/>
              <a:gd name="connsiteY8" fmla="*/ 955170 h 1519883"/>
              <a:gd name="connsiteX9" fmla="*/ 365290 w 3068464"/>
              <a:gd name="connsiteY9" fmla="*/ 955170 h 1519883"/>
              <a:gd name="connsiteX10" fmla="*/ 365290 w 3068464"/>
              <a:gd name="connsiteY10" fmla="*/ 1137815 h 1519883"/>
              <a:gd name="connsiteX11" fmla="*/ 0 w 3068464"/>
              <a:gd name="connsiteY11" fmla="*/ 772525 h 1519883"/>
              <a:gd name="connsiteX0" fmla="*/ 0 w 3068464"/>
              <a:gd name="connsiteY0" fmla="*/ 772525 h 1519883"/>
              <a:gd name="connsiteX1" fmla="*/ 365290 w 3068464"/>
              <a:gd name="connsiteY1" fmla="*/ 407235 h 1519883"/>
              <a:gd name="connsiteX2" fmla="*/ 365290 w 3068464"/>
              <a:gd name="connsiteY2" fmla="*/ 589880 h 1519883"/>
              <a:gd name="connsiteX3" fmla="*/ 722331 w 3068464"/>
              <a:gd name="connsiteY3" fmla="*/ 598269 h 1519883"/>
              <a:gd name="connsiteX4" fmla="*/ 713942 w 3068464"/>
              <a:gd name="connsiteY4" fmla="*/ 0 h 1519883"/>
              <a:gd name="connsiteX5" fmla="*/ 3060075 w 3068464"/>
              <a:gd name="connsiteY5" fmla="*/ 0 h 1519883"/>
              <a:gd name="connsiteX6" fmla="*/ 3068464 w 3068464"/>
              <a:gd name="connsiteY6" fmla="*/ 1503105 h 1519883"/>
              <a:gd name="connsiteX7" fmla="*/ 722331 w 3068464"/>
              <a:gd name="connsiteY7" fmla="*/ 1519883 h 1519883"/>
              <a:gd name="connsiteX8" fmla="*/ 722331 w 3068464"/>
              <a:gd name="connsiteY8" fmla="*/ 955170 h 1519883"/>
              <a:gd name="connsiteX9" fmla="*/ 365290 w 3068464"/>
              <a:gd name="connsiteY9" fmla="*/ 955170 h 1519883"/>
              <a:gd name="connsiteX10" fmla="*/ 365290 w 3068464"/>
              <a:gd name="connsiteY10" fmla="*/ 1137815 h 1519883"/>
              <a:gd name="connsiteX11" fmla="*/ 0 w 3068464"/>
              <a:gd name="connsiteY11" fmla="*/ 772525 h 1519883"/>
              <a:gd name="connsiteX0" fmla="*/ 0 w 3069271"/>
              <a:gd name="connsiteY0" fmla="*/ 772525 h 1519883"/>
              <a:gd name="connsiteX1" fmla="*/ 365290 w 3069271"/>
              <a:gd name="connsiteY1" fmla="*/ 407235 h 1519883"/>
              <a:gd name="connsiteX2" fmla="*/ 365290 w 3069271"/>
              <a:gd name="connsiteY2" fmla="*/ 589880 h 1519883"/>
              <a:gd name="connsiteX3" fmla="*/ 722331 w 3069271"/>
              <a:gd name="connsiteY3" fmla="*/ 598269 h 1519883"/>
              <a:gd name="connsiteX4" fmla="*/ 713942 w 3069271"/>
              <a:gd name="connsiteY4" fmla="*/ 0 h 1519883"/>
              <a:gd name="connsiteX5" fmla="*/ 3068464 w 3069271"/>
              <a:gd name="connsiteY5" fmla="*/ 0 h 1519883"/>
              <a:gd name="connsiteX6" fmla="*/ 3068464 w 3069271"/>
              <a:gd name="connsiteY6" fmla="*/ 1503105 h 1519883"/>
              <a:gd name="connsiteX7" fmla="*/ 722331 w 3069271"/>
              <a:gd name="connsiteY7" fmla="*/ 1519883 h 1519883"/>
              <a:gd name="connsiteX8" fmla="*/ 722331 w 3069271"/>
              <a:gd name="connsiteY8" fmla="*/ 955170 h 1519883"/>
              <a:gd name="connsiteX9" fmla="*/ 365290 w 3069271"/>
              <a:gd name="connsiteY9" fmla="*/ 955170 h 1519883"/>
              <a:gd name="connsiteX10" fmla="*/ 365290 w 3069271"/>
              <a:gd name="connsiteY10" fmla="*/ 1137815 h 1519883"/>
              <a:gd name="connsiteX11" fmla="*/ 0 w 3069271"/>
              <a:gd name="connsiteY11" fmla="*/ 772525 h 1519883"/>
              <a:gd name="connsiteX0" fmla="*/ 0 w 3069271"/>
              <a:gd name="connsiteY0" fmla="*/ 772525 h 1519883"/>
              <a:gd name="connsiteX1" fmla="*/ 365290 w 3069271"/>
              <a:gd name="connsiteY1" fmla="*/ 407235 h 1519883"/>
              <a:gd name="connsiteX2" fmla="*/ 365290 w 3069271"/>
              <a:gd name="connsiteY2" fmla="*/ 589880 h 1519883"/>
              <a:gd name="connsiteX3" fmla="*/ 713942 w 3069271"/>
              <a:gd name="connsiteY3" fmla="*/ 598269 h 1519883"/>
              <a:gd name="connsiteX4" fmla="*/ 713942 w 3069271"/>
              <a:gd name="connsiteY4" fmla="*/ 0 h 1519883"/>
              <a:gd name="connsiteX5" fmla="*/ 3068464 w 3069271"/>
              <a:gd name="connsiteY5" fmla="*/ 0 h 1519883"/>
              <a:gd name="connsiteX6" fmla="*/ 3068464 w 3069271"/>
              <a:gd name="connsiteY6" fmla="*/ 1503105 h 1519883"/>
              <a:gd name="connsiteX7" fmla="*/ 722331 w 3069271"/>
              <a:gd name="connsiteY7" fmla="*/ 1519883 h 1519883"/>
              <a:gd name="connsiteX8" fmla="*/ 722331 w 3069271"/>
              <a:gd name="connsiteY8" fmla="*/ 955170 h 1519883"/>
              <a:gd name="connsiteX9" fmla="*/ 365290 w 3069271"/>
              <a:gd name="connsiteY9" fmla="*/ 955170 h 1519883"/>
              <a:gd name="connsiteX10" fmla="*/ 365290 w 3069271"/>
              <a:gd name="connsiteY10" fmla="*/ 1137815 h 1519883"/>
              <a:gd name="connsiteX11" fmla="*/ 0 w 3069271"/>
              <a:gd name="connsiteY11" fmla="*/ 772525 h 1519883"/>
              <a:gd name="connsiteX0" fmla="*/ 0 w 3069271"/>
              <a:gd name="connsiteY0" fmla="*/ 772525 h 1519883"/>
              <a:gd name="connsiteX1" fmla="*/ 365290 w 3069271"/>
              <a:gd name="connsiteY1" fmla="*/ 407235 h 1519883"/>
              <a:gd name="connsiteX2" fmla="*/ 365290 w 3069271"/>
              <a:gd name="connsiteY2" fmla="*/ 589880 h 1519883"/>
              <a:gd name="connsiteX3" fmla="*/ 713942 w 3069271"/>
              <a:gd name="connsiteY3" fmla="*/ 598269 h 1519883"/>
              <a:gd name="connsiteX4" fmla="*/ 713942 w 3069271"/>
              <a:gd name="connsiteY4" fmla="*/ 0 h 1519883"/>
              <a:gd name="connsiteX5" fmla="*/ 3068464 w 3069271"/>
              <a:gd name="connsiteY5" fmla="*/ 0 h 1519883"/>
              <a:gd name="connsiteX6" fmla="*/ 3068464 w 3069271"/>
              <a:gd name="connsiteY6" fmla="*/ 1519883 h 1519883"/>
              <a:gd name="connsiteX7" fmla="*/ 722331 w 3069271"/>
              <a:gd name="connsiteY7" fmla="*/ 1519883 h 1519883"/>
              <a:gd name="connsiteX8" fmla="*/ 722331 w 3069271"/>
              <a:gd name="connsiteY8" fmla="*/ 955170 h 1519883"/>
              <a:gd name="connsiteX9" fmla="*/ 365290 w 3069271"/>
              <a:gd name="connsiteY9" fmla="*/ 955170 h 1519883"/>
              <a:gd name="connsiteX10" fmla="*/ 365290 w 3069271"/>
              <a:gd name="connsiteY10" fmla="*/ 1137815 h 1519883"/>
              <a:gd name="connsiteX11" fmla="*/ 0 w 3069271"/>
              <a:gd name="connsiteY11" fmla="*/ 772525 h 1519883"/>
              <a:gd name="connsiteX0" fmla="*/ 0 w 3069271"/>
              <a:gd name="connsiteY0" fmla="*/ 772525 h 1519883"/>
              <a:gd name="connsiteX1" fmla="*/ 365290 w 3069271"/>
              <a:gd name="connsiteY1" fmla="*/ 407235 h 1519883"/>
              <a:gd name="connsiteX2" fmla="*/ 365290 w 3069271"/>
              <a:gd name="connsiteY2" fmla="*/ 589880 h 1519883"/>
              <a:gd name="connsiteX3" fmla="*/ 713942 w 3069271"/>
              <a:gd name="connsiteY3" fmla="*/ 598269 h 1519883"/>
              <a:gd name="connsiteX4" fmla="*/ 713942 w 3069271"/>
              <a:gd name="connsiteY4" fmla="*/ 0 h 1519883"/>
              <a:gd name="connsiteX5" fmla="*/ 3068464 w 3069271"/>
              <a:gd name="connsiteY5" fmla="*/ 0 h 1519883"/>
              <a:gd name="connsiteX6" fmla="*/ 3068464 w 3069271"/>
              <a:gd name="connsiteY6" fmla="*/ 1511494 h 1519883"/>
              <a:gd name="connsiteX7" fmla="*/ 722331 w 3069271"/>
              <a:gd name="connsiteY7" fmla="*/ 1519883 h 1519883"/>
              <a:gd name="connsiteX8" fmla="*/ 722331 w 3069271"/>
              <a:gd name="connsiteY8" fmla="*/ 955170 h 1519883"/>
              <a:gd name="connsiteX9" fmla="*/ 365290 w 3069271"/>
              <a:gd name="connsiteY9" fmla="*/ 955170 h 1519883"/>
              <a:gd name="connsiteX10" fmla="*/ 365290 w 3069271"/>
              <a:gd name="connsiteY10" fmla="*/ 1137815 h 1519883"/>
              <a:gd name="connsiteX11" fmla="*/ 0 w 3069271"/>
              <a:gd name="connsiteY11" fmla="*/ 772525 h 15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69271" h="1519883">
                <a:moveTo>
                  <a:pt x="0" y="772525"/>
                </a:moveTo>
                <a:lnTo>
                  <a:pt x="365290" y="407235"/>
                </a:lnTo>
                <a:lnTo>
                  <a:pt x="365290" y="589880"/>
                </a:lnTo>
                <a:lnTo>
                  <a:pt x="713942" y="598269"/>
                </a:lnTo>
                <a:lnTo>
                  <a:pt x="713942" y="0"/>
                </a:lnTo>
                <a:lnTo>
                  <a:pt x="3068464" y="0"/>
                </a:lnTo>
                <a:cubicBezTo>
                  <a:pt x="3071260" y="501035"/>
                  <a:pt x="3065668" y="1010459"/>
                  <a:pt x="3068464" y="1511494"/>
                </a:cubicBezTo>
                <a:lnTo>
                  <a:pt x="722331" y="1519883"/>
                </a:lnTo>
                <a:lnTo>
                  <a:pt x="722331" y="955170"/>
                </a:lnTo>
                <a:lnTo>
                  <a:pt x="365290" y="955170"/>
                </a:lnTo>
                <a:lnTo>
                  <a:pt x="365290" y="1137815"/>
                </a:lnTo>
                <a:lnTo>
                  <a:pt x="0" y="772525"/>
                </a:lnTo>
                <a:close/>
              </a:path>
            </a:pathLst>
          </a:custGeom>
          <a:solidFill>
            <a:srgbClr val="FFBDBD"/>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
          </a:p>
        </p:txBody>
      </p:sp>
      <p:sp>
        <p:nvSpPr>
          <p:cNvPr id="16" name="TextBox 15"/>
          <p:cNvSpPr txBox="1"/>
          <p:nvPr/>
        </p:nvSpPr>
        <p:spPr>
          <a:xfrm>
            <a:off x="114818" y="1495334"/>
            <a:ext cx="2087365" cy="954107"/>
          </a:xfrm>
          <a:prstGeom prst="rect">
            <a:avLst/>
          </a:prstGeom>
          <a:noFill/>
        </p:spPr>
        <p:txBody>
          <a:bodyPr wrap="square" rtlCol="0">
            <a:spAutoFit/>
          </a:bodyPr>
          <a:lstStyle/>
          <a:p>
            <a:pPr marL="342900" indent="-342900" algn="l" rtl="0">
              <a:buFont typeface="+mj-lt"/>
              <a:buAutoNum type="arabicPeriod" startAt="7"/>
            </a:pPr>
            <a:r>
              <a:rPr lang="nl" sz="1400" b="0" i="0" u="none" baseline="0" dirty="0">
                <a:latin typeface="Arvo" panose="02000000000000000000" pitchFamily="2" charset="0"/>
                <a:ea typeface="Arvo" panose="02000000000000000000" pitchFamily="2" charset="0"/>
              </a:rPr>
              <a:t>Ontvang training en support van het bedrijf</a:t>
            </a:r>
          </a:p>
          <a:p>
            <a:pPr marL="342900" indent="-342900" algn="l" rtl="0">
              <a:buFont typeface="+mj-lt"/>
              <a:buAutoNum type="arabicPeriod" startAt="7"/>
            </a:pPr>
            <a:endParaRPr lang="nl" sz="1400" dirty="0">
              <a:latin typeface="Arvo" panose="02000000000000000000" pitchFamily="2" charset="0"/>
              <a:ea typeface="Arvo" panose="02000000000000000000" pitchFamily="2" charset="0"/>
            </a:endParaRPr>
          </a:p>
        </p:txBody>
      </p:sp>
    </p:spTree>
    <p:extLst>
      <p:ext uri="{BB962C8B-B14F-4D97-AF65-F5344CB8AC3E}">
        <p14:creationId xmlns:p14="http://schemas.microsoft.com/office/powerpoint/2010/main" val="11467454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animEffect transition="in" filter="fade">
                                      <p:cBhvr>
                                        <p:cTn id="45" dur="500"/>
                                        <p:tgtEl>
                                          <p:spTgt spid="16"/>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500" fill="hold"/>
                                        <p:tgtEl>
                                          <p:spTgt spid="15"/>
                                        </p:tgtEl>
                                        <p:attrNameLst>
                                          <p:attrName>ppt_w</p:attrName>
                                        </p:attrNameLst>
                                      </p:cBhvr>
                                      <p:tavLst>
                                        <p:tav tm="0">
                                          <p:val>
                                            <p:fltVal val="0"/>
                                          </p:val>
                                        </p:tav>
                                        <p:tav tm="100000">
                                          <p:val>
                                            <p:strVal val="#ppt_w"/>
                                          </p:val>
                                        </p:tav>
                                      </p:tavLst>
                                    </p:anim>
                                    <p:anim calcmode="lin" valueType="num">
                                      <p:cBhvr>
                                        <p:cTn id="49" dur="500" fill="hold"/>
                                        <p:tgtEl>
                                          <p:spTgt spid="15"/>
                                        </p:tgtEl>
                                        <p:attrNameLst>
                                          <p:attrName>ppt_h</p:attrName>
                                        </p:attrNameLst>
                                      </p:cBhvr>
                                      <p:tavLst>
                                        <p:tav tm="0">
                                          <p:val>
                                            <p:fltVal val="0"/>
                                          </p:val>
                                        </p:tav>
                                        <p:tav tm="100000">
                                          <p:val>
                                            <p:strVal val="#ppt_h"/>
                                          </p:val>
                                        </p:tav>
                                      </p:tavLst>
                                    </p:anim>
                                    <p:animEffect transition="in" filter="fade">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9" grpId="0" animBg="1"/>
      <p:bldP spid="10" grpId="0"/>
      <p:bldP spid="11" grpId="0" animBg="1"/>
      <p:bldP spid="12" grpId="0"/>
      <p:bldP spid="15" grpId="0" animBg="1"/>
      <p:bldP spid="1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7" name="Slide Number Placeholder 3"/>
          <p:cNvSpPr>
            <a:spLocks noGrp="1"/>
          </p:cNvSpPr>
          <p:nvPr>
            <p:ph type="sldNum" sz="quarter" idx="12"/>
          </p:nvPr>
        </p:nvSpPr>
        <p:spPr bwMode="auto">
          <a:noFill/>
          <a:ln>
            <a:miter lim="800000"/>
            <a:headEnd/>
            <a:tailEnd/>
          </a:ln>
        </p:spPr>
        <p:txBody>
          <a:bodyPr/>
          <a:lstStyle/>
          <a:p>
            <a:pPr algn="r" rtl="0"/>
            <a:fld id="{E2ACFD64-DEDF-4034-83F1-4C11876E32C2}" type="slidenum">
              <a:rPr/>
              <a:pPr/>
              <a:t>54</a:t>
            </a:fld>
            <a:endParaRPr lang="nl"/>
          </a:p>
        </p:txBody>
      </p:sp>
      <p:sp>
        <p:nvSpPr>
          <p:cNvPr id="8" name="Rectangle 32"/>
          <p:cNvSpPr>
            <a:spLocks noChangeArrowheads="1"/>
          </p:cNvSpPr>
          <p:nvPr/>
        </p:nvSpPr>
        <p:spPr bwMode="gray">
          <a:xfrm>
            <a:off x="391981" y="523025"/>
            <a:ext cx="8520112" cy="616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p>
            <a:pPr algn="l" rtl="0">
              <a:lnSpc>
                <a:spcPct val="90000"/>
              </a:lnSpc>
            </a:pPr>
            <a:r>
              <a:rPr lang="nl" sz="2500" b="1" i="0" u="none" baseline="0" dirty="0">
                <a:solidFill>
                  <a:srgbClr val="6D6D6D"/>
                </a:solidFill>
                <a:latin typeface="Raleway"/>
                <a:cs typeface="Raleway"/>
              </a:rPr>
              <a:t>Wat </a:t>
            </a:r>
            <a:r>
              <a:rPr lang="nl-NL" sz="2500" b="1" i="0" u="none" baseline="0" dirty="0">
                <a:solidFill>
                  <a:srgbClr val="6D6D6D"/>
                </a:solidFill>
                <a:latin typeface="Raleway"/>
                <a:cs typeface="Raleway"/>
              </a:rPr>
              <a:t>kun je </a:t>
            </a:r>
            <a:r>
              <a:rPr lang="nl" sz="2500" b="1" i="0" u="none" baseline="0" dirty="0">
                <a:solidFill>
                  <a:srgbClr val="6D6D6D"/>
                </a:solidFill>
                <a:latin typeface="Raleway"/>
                <a:cs typeface="Raleway"/>
              </a:rPr>
              <a:t>verwachten</a:t>
            </a:r>
          </a:p>
        </p:txBody>
      </p:sp>
      <p:sp>
        <p:nvSpPr>
          <p:cNvPr id="4" name="TextBox 3"/>
          <p:cNvSpPr txBox="1"/>
          <p:nvPr/>
        </p:nvSpPr>
        <p:spPr>
          <a:xfrm>
            <a:off x="117446" y="1316310"/>
            <a:ext cx="4754880" cy="2531462"/>
          </a:xfrm>
          <a:prstGeom prst="rect">
            <a:avLst/>
          </a:prstGeom>
          <a:noFill/>
        </p:spPr>
        <p:txBody>
          <a:bodyPr wrap="square" rtlCol="0">
            <a:spAutoFit/>
          </a:bodyPr>
          <a:lstStyle/>
          <a:p>
            <a:pPr marL="285750" indent="-285750" algn="l" rtl="0">
              <a:lnSpc>
                <a:spcPct val="110000"/>
              </a:lnSpc>
              <a:spcAft>
                <a:spcPts val="300"/>
              </a:spcAft>
              <a:buFont typeface="Arial" panose="020B0604020202020204" pitchFamily="34" charset="0"/>
              <a:buChar char="•"/>
            </a:pPr>
            <a:r>
              <a:rPr lang="nl-NL" sz="1500" b="0" i="0" u="none" baseline="0" dirty="0">
                <a:latin typeface="Arvo"/>
                <a:cs typeface="Arvo"/>
              </a:rPr>
              <a:t>Goed</a:t>
            </a:r>
            <a:r>
              <a:rPr lang="nl" sz="1500" b="0" i="0" u="none" baseline="0" dirty="0">
                <a:latin typeface="Arvo"/>
                <a:cs typeface="Arvo"/>
              </a:rPr>
              <a:t> </a:t>
            </a:r>
            <a:r>
              <a:rPr lang="nl" sz="1500" b="1" i="0" u="none" baseline="0" dirty="0">
                <a:latin typeface="Arvo"/>
                <a:cs typeface="Arvo"/>
              </a:rPr>
              <a:t>leiderschap</a:t>
            </a:r>
            <a:r>
              <a:rPr lang="nl" sz="1500" b="0" i="0" u="none" baseline="0" dirty="0">
                <a:latin typeface="Arvo"/>
                <a:cs typeface="Arvo"/>
              </a:rPr>
              <a:t> is in staat om echte levensstijlverbetering te laten zien.</a:t>
            </a:r>
          </a:p>
          <a:p>
            <a:pPr marL="285750" indent="-285750" algn="l" rtl="0">
              <a:lnSpc>
                <a:spcPct val="110000"/>
              </a:lnSpc>
              <a:spcAft>
                <a:spcPts val="300"/>
              </a:spcAft>
              <a:buFont typeface="Arial" panose="020B0604020202020204" pitchFamily="34" charset="0"/>
              <a:buChar char="•"/>
            </a:pPr>
            <a:r>
              <a:rPr lang="nl" sz="1500" b="0" i="0" u="none" baseline="0" dirty="0">
                <a:latin typeface="Arvo"/>
                <a:cs typeface="Arvo"/>
              </a:rPr>
              <a:t>Help diegene die minder verdienen </a:t>
            </a:r>
            <a:r>
              <a:rPr lang="nl-NL" sz="1500" b="0" i="0" u="none" baseline="0" dirty="0">
                <a:latin typeface="Arvo"/>
                <a:cs typeface="Arvo"/>
              </a:rPr>
              <a:t>en laat</a:t>
            </a:r>
            <a:r>
              <a:rPr lang="nl" sz="1500" b="0" i="0" u="none" baseline="0" dirty="0">
                <a:latin typeface="Arvo"/>
                <a:cs typeface="Arvo"/>
              </a:rPr>
              <a:t> zien hoe zij verder kunnen met het nieuwe plan.</a:t>
            </a:r>
          </a:p>
          <a:p>
            <a:pPr marL="285750" indent="-285750" algn="l" rtl="0">
              <a:lnSpc>
                <a:spcPct val="110000"/>
              </a:lnSpc>
              <a:spcAft>
                <a:spcPts val="300"/>
              </a:spcAft>
              <a:buFont typeface="Arial" panose="020B0604020202020204" pitchFamily="34" charset="0"/>
              <a:buChar char="•"/>
            </a:pPr>
            <a:r>
              <a:rPr lang="nl" sz="1500" b="0" i="0" u="none" baseline="0" dirty="0">
                <a:latin typeface="Arvo"/>
                <a:cs typeface="Arvo"/>
              </a:rPr>
              <a:t>Klanten en IBO's zullen zelf-selecteren.</a:t>
            </a:r>
          </a:p>
          <a:p>
            <a:pPr marL="285750" indent="-285750" algn="l" rtl="0">
              <a:lnSpc>
                <a:spcPct val="110000"/>
              </a:lnSpc>
              <a:spcAft>
                <a:spcPts val="300"/>
              </a:spcAft>
              <a:buFont typeface="Arial" panose="020B0604020202020204" pitchFamily="34" charset="0"/>
              <a:buChar char="•"/>
            </a:pPr>
            <a:r>
              <a:rPr lang="nl" sz="1500" b="0" i="0" u="none" baseline="0" dirty="0">
                <a:latin typeface="Arvo"/>
                <a:cs typeface="Arvo"/>
              </a:rPr>
              <a:t>Wanneer verkoop (volume) toeneemt, zullen de commissies ook toenemen!</a:t>
            </a:r>
          </a:p>
          <a:p>
            <a:pPr marL="285750" indent="-285750" algn="l" rtl="0">
              <a:lnSpc>
                <a:spcPct val="110000"/>
              </a:lnSpc>
              <a:spcAft>
                <a:spcPts val="300"/>
              </a:spcAft>
              <a:buFont typeface="Arial" panose="020B0604020202020204" pitchFamily="34" charset="0"/>
              <a:buChar char="•"/>
            </a:pPr>
            <a:r>
              <a:rPr lang="nl-NL" sz="1500" b="0" i="0" u="none" baseline="0" dirty="0">
                <a:latin typeface="Arvo"/>
                <a:cs typeface="Arvo"/>
              </a:rPr>
              <a:t>Je trouwe klantenkring (inclusief IBO’s) zal verbeteren</a:t>
            </a:r>
            <a:r>
              <a:rPr lang="nl" sz="1500" b="0" i="0" u="none" baseline="0" dirty="0">
                <a:latin typeface="Arvo"/>
                <a:cs typeface="Arvo"/>
              </a:rPr>
              <a:t>, nieuwe leiders zullen opstaan.</a:t>
            </a:r>
          </a:p>
        </p:txBody>
      </p:sp>
      <p:pic>
        <p:nvPicPr>
          <p:cNvPr id="5" name="Picture 2" descr="Image may contain: 5 people, people smiling, people sit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2994" y="896992"/>
            <a:ext cx="4246507" cy="4246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682340"/>
      </p:ext>
    </p:extLst>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positphotos_48341669_l-2015.jpg"/>
          <p:cNvPicPr>
            <a:picLocks noChangeAspect="1"/>
          </p:cNvPicPr>
          <p:nvPr/>
        </p:nvPicPr>
        <p:blipFill rotWithShape="1">
          <a:blip r:embed="rId3">
            <a:extLst>
              <a:ext uri="{28A0092B-C50C-407E-A947-70E740481C1C}">
                <a14:useLocalDpi xmlns:a14="http://schemas.microsoft.com/office/drawing/2010/main" val="0"/>
              </a:ext>
            </a:extLst>
          </a:blip>
          <a:srcRect l="6470" b="11779"/>
          <a:stretch/>
        </p:blipFill>
        <p:spPr>
          <a:xfrm>
            <a:off x="6553200" y="790428"/>
            <a:ext cx="2590799" cy="3666530"/>
          </a:xfrm>
          <a:prstGeom prst="rect">
            <a:avLst/>
          </a:prstGeom>
        </p:spPr>
      </p:pic>
      <p:sp>
        <p:nvSpPr>
          <p:cNvPr id="138247" name="Slide Number Placeholder 3"/>
          <p:cNvSpPr>
            <a:spLocks noGrp="1"/>
          </p:cNvSpPr>
          <p:nvPr>
            <p:ph type="sldNum" sz="quarter" idx="12"/>
          </p:nvPr>
        </p:nvSpPr>
        <p:spPr bwMode="auto">
          <a:noFill/>
          <a:ln>
            <a:miter lim="800000"/>
            <a:headEnd/>
            <a:tailEnd/>
          </a:ln>
        </p:spPr>
        <p:txBody>
          <a:bodyPr/>
          <a:lstStyle/>
          <a:p>
            <a:pPr algn="r" rtl="0"/>
            <a:fld id="{E2ACFD64-DEDF-4034-83F1-4C11876E32C2}" type="slidenum">
              <a:rPr/>
              <a:pPr/>
              <a:t>55</a:t>
            </a:fld>
            <a:endParaRPr lang="nl"/>
          </a:p>
        </p:txBody>
      </p:sp>
      <p:sp>
        <p:nvSpPr>
          <p:cNvPr id="8" name="Rectangle 32"/>
          <p:cNvSpPr>
            <a:spLocks noChangeArrowheads="1"/>
          </p:cNvSpPr>
          <p:nvPr/>
        </p:nvSpPr>
        <p:spPr bwMode="gray">
          <a:xfrm>
            <a:off x="391981" y="474473"/>
            <a:ext cx="8520112" cy="616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p>
            <a:pPr algn="l" rtl="0">
              <a:lnSpc>
                <a:spcPct val="90000"/>
              </a:lnSpc>
            </a:pPr>
            <a:r>
              <a:rPr lang="nl" sz="2500" b="1" i="0" u="none" baseline="0">
                <a:solidFill>
                  <a:srgbClr val="6D6D6D"/>
                </a:solidFill>
                <a:latin typeface="Raleway"/>
                <a:cs typeface="Raleway"/>
              </a:rPr>
              <a:t>Vooruitblik</a:t>
            </a:r>
          </a:p>
        </p:txBody>
      </p:sp>
      <p:sp>
        <p:nvSpPr>
          <p:cNvPr id="4" name="TextBox 3"/>
          <p:cNvSpPr txBox="1"/>
          <p:nvPr/>
        </p:nvSpPr>
        <p:spPr>
          <a:xfrm>
            <a:off x="367712" y="937157"/>
            <a:ext cx="5953582" cy="3717941"/>
          </a:xfrm>
          <a:prstGeom prst="rect">
            <a:avLst/>
          </a:prstGeom>
          <a:noFill/>
        </p:spPr>
        <p:txBody>
          <a:bodyPr wrap="square" rtlCol="0">
            <a:spAutoFit/>
          </a:bodyPr>
          <a:lstStyle/>
          <a:p>
            <a:pPr algn="l" rtl="0">
              <a:lnSpc>
                <a:spcPct val="110000"/>
              </a:lnSpc>
            </a:pPr>
            <a:r>
              <a:rPr lang="nl" sz="1400" b="1" i="0" u="none" baseline="0" dirty="0">
                <a:latin typeface="Arvo"/>
              </a:rPr>
              <a:t>Stimuleringsprogramma's</a:t>
            </a:r>
          </a:p>
          <a:p>
            <a:pPr marL="800100" lvl="1" indent="-342900" algn="l" rtl="0">
              <a:lnSpc>
                <a:spcPct val="110000"/>
              </a:lnSpc>
              <a:buFont typeface="Wingdings" panose="05000000000000000000" pitchFamily="2" charset="2"/>
              <a:buChar char="ü"/>
            </a:pPr>
            <a:r>
              <a:rPr lang="nl" sz="1400" b="0" i="0" u="none" baseline="0" dirty="0">
                <a:latin typeface="Arvo"/>
              </a:rPr>
              <a:t>Het huidige Reispremiefonds voor de Grote Conventie blijft alleen dit jaar nog van kracht, het nieuwe plan is hierop niet van invloed.</a:t>
            </a:r>
          </a:p>
          <a:p>
            <a:pPr marL="800100" lvl="1" indent="-342900" algn="l" rtl="0">
              <a:lnSpc>
                <a:spcPct val="110000"/>
              </a:lnSpc>
              <a:spcAft>
                <a:spcPts val="1200"/>
              </a:spcAft>
              <a:buFont typeface="Wingdings" panose="05000000000000000000" pitchFamily="2" charset="2"/>
              <a:buChar char="ü"/>
            </a:pPr>
            <a:r>
              <a:rPr lang="nl" sz="1400" b="0" i="0" u="none" baseline="0" dirty="0">
                <a:solidFill>
                  <a:srgbClr val="C00000"/>
                </a:solidFill>
                <a:latin typeface="Arvo"/>
              </a:rPr>
              <a:t>In september wordt een nieuwe stimuleringsreis gelanceerd om mensen te helpen hun doelstellingen te behalen als onderdeel van dit plan.</a:t>
            </a:r>
          </a:p>
          <a:p>
            <a:pPr algn="l" rtl="0">
              <a:lnSpc>
                <a:spcPct val="110000"/>
              </a:lnSpc>
            </a:pPr>
            <a:r>
              <a:rPr lang="nl" sz="1400" b="1" i="0" u="none" baseline="0" dirty="0">
                <a:latin typeface="Arvo"/>
              </a:rPr>
              <a:t>Computersysteem</a:t>
            </a:r>
          </a:p>
          <a:p>
            <a:pPr marL="800100" lvl="1" indent="-342900" algn="l" rtl="0">
              <a:lnSpc>
                <a:spcPct val="110000"/>
              </a:lnSpc>
              <a:spcAft>
                <a:spcPts val="1200"/>
              </a:spcAft>
              <a:buFont typeface="Wingdings" panose="05000000000000000000" pitchFamily="2" charset="2"/>
              <a:buChar char="ü"/>
            </a:pPr>
            <a:r>
              <a:rPr lang="nl" sz="1400" b="0" i="0" u="none" baseline="0" dirty="0">
                <a:latin typeface="Arvo"/>
              </a:rPr>
              <a:t>Een nieuwe app helpt jou en jouw downlines met het volgen van jullie activiteiten om jouw maandelijkse doelstellingen te behalen.</a:t>
            </a:r>
          </a:p>
          <a:p>
            <a:pPr algn="l" rtl="0">
              <a:lnSpc>
                <a:spcPct val="110000"/>
              </a:lnSpc>
            </a:pPr>
            <a:r>
              <a:rPr lang="nl" sz="1400" b="1" i="0" u="none" baseline="0" dirty="0">
                <a:latin typeface="Arvo"/>
              </a:rPr>
              <a:t>Starterspakket</a:t>
            </a:r>
            <a:endParaRPr lang="nl" sz="1400" dirty="0">
              <a:latin typeface="Arvo"/>
            </a:endParaRPr>
          </a:p>
          <a:p>
            <a:pPr marL="800100" lvl="1" indent="-342900" algn="l" rtl="0">
              <a:lnSpc>
                <a:spcPct val="110000"/>
              </a:lnSpc>
              <a:buFont typeface="Wingdings" panose="05000000000000000000" pitchFamily="2" charset="2"/>
              <a:buChar char="ü"/>
            </a:pPr>
            <a:r>
              <a:rPr lang="nl" sz="1400" b="0" i="0" u="none" baseline="0" dirty="0">
                <a:latin typeface="Arvo"/>
              </a:rPr>
              <a:t>Er komt een nieuw starterspakket dat is gebaseerd op onze populairste producten (Quinary, NuPlus en Fortune Delight) en wordt aangeboden met bijgewerkte marketingtools en presentatiematerialen.</a:t>
            </a:r>
          </a:p>
        </p:txBody>
      </p:sp>
    </p:spTree>
    <p:extLst>
      <p:ext uri="{BB962C8B-B14F-4D97-AF65-F5344CB8AC3E}">
        <p14:creationId xmlns:p14="http://schemas.microsoft.com/office/powerpoint/2010/main" val="2660990392"/>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fade">
                                      <p:cBhvr>
                                        <p:cTn id="26" dur="500"/>
                                        <p:tgtEl>
                                          <p:spTgt spid="4">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fade">
                                      <p:cBhvr>
                                        <p:cTn id="29"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positphotos_79023926_l-2015.jpg"/>
          <p:cNvPicPr>
            <a:picLocks noChangeAspect="1"/>
          </p:cNvPicPr>
          <p:nvPr/>
        </p:nvPicPr>
        <p:blipFill rotWithShape="1">
          <a:blip r:embed="rId3">
            <a:extLst>
              <a:ext uri="{28A0092B-C50C-407E-A947-70E740481C1C}">
                <a14:useLocalDpi xmlns:a14="http://schemas.microsoft.com/office/drawing/2010/main" val="0"/>
              </a:ext>
            </a:extLst>
          </a:blip>
          <a:srcRect b="17065"/>
          <a:stretch/>
        </p:blipFill>
        <p:spPr>
          <a:xfrm>
            <a:off x="45240" y="776120"/>
            <a:ext cx="3433286" cy="4265780"/>
          </a:xfrm>
          <a:prstGeom prst="rect">
            <a:avLst/>
          </a:prstGeom>
        </p:spPr>
      </p:pic>
      <p:sp>
        <p:nvSpPr>
          <p:cNvPr id="138247" name="Slide Number Placeholder 3"/>
          <p:cNvSpPr>
            <a:spLocks noGrp="1"/>
          </p:cNvSpPr>
          <p:nvPr>
            <p:ph type="sldNum" sz="quarter" idx="12"/>
          </p:nvPr>
        </p:nvSpPr>
        <p:spPr bwMode="auto">
          <a:noFill/>
          <a:ln>
            <a:miter lim="800000"/>
            <a:headEnd/>
            <a:tailEnd/>
          </a:ln>
        </p:spPr>
        <p:txBody>
          <a:bodyPr/>
          <a:lstStyle/>
          <a:p>
            <a:pPr algn="r" rtl="0"/>
            <a:fld id="{E2ACFD64-DEDF-4034-83F1-4C11876E32C2}" type="slidenum">
              <a:rPr/>
              <a:pPr/>
              <a:t>56</a:t>
            </a:fld>
            <a:endParaRPr lang="nl"/>
          </a:p>
        </p:txBody>
      </p:sp>
      <p:sp>
        <p:nvSpPr>
          <p:cNvPr id="8" name="Rectangle 32"/>
          <p:cNvSpPr>
            <a:spLocks noChangeArrowheads="1"/>
          </p:cNvSpPr>
          <p:nvPr/>
        </p:nvSpPr>
        <p:spPr bwMode="gray">
          <a:xfrm>
            <a:off x="3811405" y="523025"/>
            <a:ext cx="5100687" cy="616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p>
            <a:pPr algn="l" rtl="0">
              <a:lnSpc>
                <a:spcPct val="90000"/>
              </a:lnSpc>
            </a:pPr>
            <a:r>
              <a:rPr lang="nl" sz="2500" b="1" i="0" u="none" baseline="0">
                <a:solidFill>
                  <a:srgbClr val="6D6D6D"/>
                </a:solidFill>
                <a:latin typeface="Raleway"/>
                <a:cs typeface="Raleway"/>
              </a:rPr>
              <a:t>Bijeenkomsten en follow-up</a:t>
            </a:r>
          </a:p>
        </p:txBody>
      </p:sp>
      <p:sp>
        <p:nvSpPr>
          <p:cNvPr id="4" name="TextBox 3"/>
          <p:cNvSpPr txBox="1"/>
          <p:nvPr/>
        </p:nvSpPr>
        <p:spPr>
          <a:xfrm>
            <a:off x="3811405" y="1140090"/>
            <a:ext cx="4959616" cy="2631490"/>
          </a:xfrm>
          <a:prstGeom prst="rect">
            <a:avLst/>
          </a:prstGeom>
          <a:noFill/>
        </p:spPr>
        <p:txBody>
          <a:bodyPr wrap="square" rtlCol="0">
            <a:spAutoFit/>
          </a:bodyPr>
          <a:lstStyle/>
          <a:p>
            <a:pPr marL="342900" indent="-342900" algn="l" rtl="0">
              <a:lnSpc>
                <a:spcPct val="110000"/>
              </a:lnSpc>
              <a:buFont typeface="+mj-lt"/>
              <a:buAutoNum type="arabicPeriod"/>
            </a:pPr>
            <a:r>
              <a:rPr lang="nl" sz="1500" b="0" i="0" u="none" baseline="0" dirty="0">
                <a:latin typeface="Arvo"/>
                <a:cs typeface="Arvo"/>
              </a:rPr>
              <a:t>Woon wekelijkse Webinars over het plan bij. </a:t>
            </a:r>
          </a:p>
          <a:p>
            <a:pPr marL="342900" indent="-342900" algn="l" rtl="0">
              <a:lnSpc>
                <a:spcPct val="110000"/>
              </a:lnSpc>
              <a:buFont typeface="+mj-lt"/>
              <a:buAutoNum type="arabicPeriod"/>
            </a:pPr>
            <a:r>
              <a:rPr lang="nl" sz="1500" b="0" i="0" u="none" baseline="0" dirty="0">
                <a:latin typeface="Arvo"/>
                <a:cs typeface="Arvo"/>
              </a:rPr>
              <a:t>Meld je aan bij SRU voor verdere training.</a:t>
            </a:r>
          </a:p>
          <a:p>
            <a:pPr marL="342900" indent="-342900" algn="l" rtl="0">
              <a:lnSpc>
                <a:spcPct val="110000"/>
              </a:lnSpc>
              <a:buFont typeface="+mj-lt"/>
              <a:buAutoNum type="arabicPeriod"/>
            </a:pPr>
            <a:r>
              <a:rPr lang="nl" sz="1500" b="0" i="0" u="none" baseline="0" dirty="0">
                <a:latin typeface="Arvo"/>
                <a:cs typeface="Arvo"/>
              </a:rPr>
              <a:t>Bespreek het plan met jouw upline.</a:t>
            </a:r>
          </a:p>
          <a:p>
            <a:pPr marL="342900" indent="-342900" algn="l" rtl="0">
              <a:lnSpc>
                <a:spcPct val="110000"/>
              </a:lnSpc>
              <a:buAutoNum type="arabicPeriod"/>
            </a:pPr>
            <a:r>
              <a:rPr lang="nl" sz="1500" b="0" i="0" u="none" baseline="0" dirty="0">
                <a:latin typeface="Arvo"/>
                <a:cs typeface="Arvo"/>
              </a:rPr>
              <a:t>Bel jouw plaatselijke kantoor als je extra ondersteuning nodig hebt.</a:t>
            </a:r>
          </a:p>
          <a:p>
            <a:pPr marL="342900" indent="-342900" algn="l" rtl="0">
              <a:lnSpc>
                <a:spcPct val="110000"/>
              </a:lnSpc>
              <a:buAutoNum type="arabicPeriod"/>
            </a:pPr>
            <a:r>
              <a:rPr lang="nl" sz="1500" b="1" i="0" u="none" baseline="0" dirty="0">
                <a:solidFill>
                  <a:srgbClr val="FF0000"/>
                </a:solidFill>
                <a:latin typeface="Arvo"/>
                <a:cs typeface="Arvo"/>
              </a:rPr>
              <a:t>Het plan wordt op 1 september gelanceerd.</a:t>
            </a:r>
          </a:p>
          <a:p>
            <a:pPr marL="342900" indent="-342900" algn="l" rtl="0">
              <a:lnSpc>
                <a:spcPct val="110000"/>
              </a:lnSpc>
              <a:buAutoNum type="arabicPeriod"/>
            </a:pPr>
            <a:r>
              <a:rPr lang="nl" sz="1500" b="0" i="0" u="none" baseline="0" dirty="0">
                <a:latin typeface="Arvo"/>
                <a:cs typeface="Arvo"/>
              </a:rPr>
              <a:t>Woon met jouw downline de </a:t>
            </a:r>
            <a:r>
              <a:rPr lang="nl" sz="1500" b="1" i="0" u="none" baseline="0" dirty="0">
                <a:latin typeface="Arvo"/>
                <a:cs typeface="Arvo"/>
              </a:rPr>
              <a:t>Grote Conventie van </a:t>
            </a:r>
            <a:br>
              <a:rPr lang="nl" sz="1500" b="1" i="0" u="none" baseline="0" dirty="0">
                <a:latin typeface="Arvo"/>
                <a:cs typeface="Arvo"/>
              </a:rPr>
            </a:br>
            <a:r>
              <a:rPr lang="nl" sz="1500" b="1" i="0" u="none" baseline="0" dirty="0">
                <a:latin typeface="Arvo"/>
                <a:cs typeface="Arvo"/>
              </a:rPr>
              <a:t>25 t/m 29 juli </a:t>
            </a:r>
            <a:r>
              <a:rPr lang="nl" sz="1500" b="0" i="0" u="none" baseline="0" dirty="0">
                <a:latin typeface="Arvo"/>
                <a:cs typeface="Arvo"/>
              </a:rPr>
              <a:t>bij voor verdere training.</a:t>
            </a:r>
          </a:p>
          <a:p>
            <a:pPr marL="342900" indent="-342900" algn="l" rtl="0">
              <a:lnSpc>
                <a:spcPct val="110000"/>
              </a:lnSpc>
              <a:buAutoNum type="arabicPeriod"/>
            </a:pPr>
            <a:r>
              <a:rPr lang="nl" sz="1500" b="1" i="0" u="none" baseline="0" dirty="0">
                <a:latin typeface="Arvo"/>
                <a:cs typeface="Arvo"/>
              </a:rPr>
              <a:t>Internationale lancering</a:t>
            </a:r>
            <a:r>
              <a:rPr lang="nl" sz="1500" b="0" i="0" u="none" baseline="0" dirty="0">
                <a:latin typeface="Arvo"/>
                <a:cs typeface="Arvo"/>
              </a:rPr>
              <a:t> voorlopig in de herfst van 2017.</a:t>
            </a:r>
          </a:p>
          <a:p>
            <a:pPr algn="l" rtl="0">
              <a:lnSpc>
                <a:spcPct val="110000"/>
              </a:lnSpc>
            </a:pPr>
            <a:endParaRPr lang="nl" sz="1500" b="1" dirty="0">
              <a:latin typeface="Arvo"/>
              <a:cs typeface="Arvo"/>
            </a:endParaRPr>
          </a:p>
        </p:txBody>
      </p:sp>
    </p:spTree>
    <p:extLst>
      <p:ext uri="{BB962C8B-B14F-4D97-AF65-F5344CB8AC3E}">
        <p14:creationId xmlns:p14="http://schemas.microsoft.com/office/powerpoint/2010/main" val="19441910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017Convention3_TITL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7" name="Rectangle 6"/>
          <p:cNvSpPr txBox="1">
            <a:spLocks noChangeArrowheads="1"/>
          </p:cNvSpPr>
          <p:nvPr/>
        </p:nvSpPr>
        <p:spPr>
          <a:xfrm>
            <a:off x="4233518" y="3026998"/>
            <a:ext cx="4292907" cy="116400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rtl="0">
              <a:lnSpc>
                <a:spcPct val="90000"/>
              </a:lnSpc>
            </a:pPr>
            <a:r>
              <a:rPr lang="nl" sz="3500" b="1" i="0" u="none" baseline="0">
                <a:solidFill>
                  <a:schemeClr val="bg1"/>
                </a:solidFill>
                <a:latin typeface="Raleway"/>
                <a:ea typeface="Arvo" panose="02000000000000000000" pitchFamily="2" charset="0"/>
                <a:cs typeface="Raleway"/>
              </a:rPr>
              <a:t>DANK U</a:t>
            </a:r>
          </a:p>
        </p:txBody>
      </p:sp>
    </p:spTree>
    <p:extLst>
      <p:ext uri="{BB962C8B-B14F-4D97-AF65-F5344CB8AC3E}">
        <p14:creationId xmlns:p14="http://schemas.microsoft.com/office/powerpoint/2010/main" val="3871561175"/>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lgn="r" rtl="0"/>
            <a:fld id="{20F33AB2-591A-4BCF-9102-C97242BBA2A6}" type="slidenum">
              <a:rPr/>
              <a:pPr/>
              <a:t>6</a:t>
            </a:fld>
            <a:endParaRPr lang="nl" dirty="0"/>
          </a:p>
        </p:txBody>
      </p:sp>
      <p:sp>
        <p:nvSpPr>
          <p:cNvPr id="3" name="Content Placeholder 2"/>
          <p:cNvSpPr>
            <a:spLocks noGrp="1"/>
          </p:cNvSpPr>
          <p:nvPr>
            <p:ph idx="4294967295"/>
          </p:nvPr>
        </p:nvSpPr>
        <p:spPr>
          <a:xfrm>
            <a:off x="4279037" y="1025685"/>
            <a:ext cx="4864963" cy="3711477"/>
          </a:xfrm>
        </p:spPr>
        <p:txBody>
          <a:bodyPr>
            <a:normAutofit/>
          </a:bodyPr>
          <a:lstStyle/>
          <a:p>
            <a:pPr marL="0" indent="0" algn="l" rtl="0">
              <a:buNone/>
            </a:pPr>
            <a:r>
              <a:rPr lang="nl" sz="1600" b="0" i="0" u="none" baseline="0" dirty="0">
                <a:solidFill>
                  <a:srgbClr val="000000"/>
                </a:solidFill>
                <a:latin typeface="Arvo" panose="02000000000000000000" pitchFamily="2" charset="0"/>
                <a:ea typeface="Arvo" panose="02000000000000000000" pitchFamily="2" charset="0"/>
                <a:cs typeface="Raleway"/>
              </a:rPr>
              <a:t>De verandering in de wetgeving </a:t>
            </a:r>
            <a:r>
              <a:rPr lang="nl" sz="1600" b="1" i="0" u="none" baseline="0" dirty="0">
                <a:solidFill>
                  <a:srgbClr val="000000"/>
                </a:solidFill>
                <a:latin typeface="Arvo" panose="02000000000000000000" pitchFamily="2" charset="0"/>
                <a:ea typeface="Arvo" panose="02000000000000000000" pitchFamily="2" charset="0"/>
                <a:cs typeface="Raleway"/>
              </a:rPr>
              <a:t>komt ons ten goede</a:t>
            </a:r>
            <a:r>
              <a:rPr lang="nl" sz="1600" b="0" i="0" u="none" baseline="0" dirty="0">
                <a:solidFill>
                  <a:srgbClr val="000000"/>
                </a:solidFill>
                <a:latin typeface="Arvo" panose="02000000000000000000" pitchFamily="2" charset="0"/>
                <a:ea typeface="Arvo" panose="02000000000000000000" pitchFamily="2" charset="0"/>
                <a:cs typeface="Raleway"/>
              </a:rPr>
              <a:t>!</a:t>
            </a:r>
          </a:p>
          <a:p>
            <a:pPr algn="l" rtl="0"/>
            <a:r>
              <a:rPr lang="nl" sz="1600" b="0" i="0" u="none" baseline="0" dirty="0">
                <a:solidFill>
                  <a:srgbClr val="000000"/>
                </a:solidFill>
                <a:latin typeface="Arvo" panose="02000000000000000000" pitchFamily="2" charset="0"/>
                <a:ea typeface="Arvo" panose="02000000000000000000" pitchFamily="2" charset="0"/>
                <a:cs typeface="Raleway"/>
              </a:rPr>
              <a:t>Tenminste 51% van onze omzet moet van retailklanten </a:t>
            </a:r>
            <a:r>
              <a:rPr lang="nl" sz="1600" b="0" i="0" u="none" baseline="0" dirty="0">
                <a:solidFill>
                  <a:srgbClr val="FF0000"/>
                </a:solidFill>
                <a:latin typeface="Arvo" panose="02000000000000000000" pitchFamily="2" charset="0"/>
                <a:ea typeface="Arvo" panose="02000000000000000000" pitchFamily="2" charset="0"/>
                <a:cs typeface="Raleway"/>
              </a:rPr>
              <a:t>komen. </a:t>
            </a:r>
          </a:p>
          <a:p>
            <a:pPr algn="l" rtl="0"/>
            <a:r>
              <a:rPr lang="nl" sz="1600" b="0" i="0" u="none" baseline="0" dirty="0">
                <a:solidFill>
                  <a:srgbClr val="000000"/>
                </a:solidFill>
                <a:latin typeface="Arvo" panose="02000000000000000000" pitchFamily="2" charset="0"/>
                <a:ea typeface="Arvo" panose="02000000000000000000" pitchFamily="2" charset="0"/>
                <a:cs typeface="Raleway"/>
              </a:rPr>
              <a:t>Een retailklant is iemand die niet bij het bedrijf betrokken is. </a:t>
            </a:r>
            <a:r>
              <a:rPr lang="nl" sz="1600" b="0" i="0" u="none" baseline="0" dirty="0">
                <a:solidFill>
                  <a:srgbClr val="FF0000"/>
                </a:solidFill>
                <a:latin typeface="Arvo" panose="02000000000000000000" pitchFamily="2" charset="0"/>
                <a:ea typeface="Arvo" panose="02000000000000000000" pitchFamily="2" charset="0"/>
                <a:cs typeface="Raleway"/>
              </a:rPr>
              <a:t>IBO klanten tellen niet mee!</a:t>
            </a:r>
          </a:p>
          <a:p>
            <a:pPr algn="l" rtl="0"/>
            <a:r>
              <a:rPr lang="nl" sz="1600" b="0" i="0" u="none" baseline="0" dirty="0">
                <a:solidFill>
                  <a:srgbClr val="000000"/>
                </a:solidFill>
                <a:latin typeface="Arvo" panose="02000000000000000000" pitchFamily="2" charset="0"/>
                <a:ea typeface="Arvo" panose="02000000000000000000" pitchFamily="2" charset="0"/>
                <a:cs typeface="Raleway"/>
              </a:rPr>
              <a:t>Ons nieuwe Voorkeursklantprogramma zal ons helpen </a:t>
            </a:r>
            <a:r>
              <a:rPr lang="nl" sz="1600" b="0" i="0" u="none" baseline="0" dirty="0">
                <a:solidFill>
                  <a:srgbClr val="FF0000"/>
                </a:solidFill>
                <a:latin typeface="Arvo" panose="02000000000000000000" pitchFamily="2" charset="0"/>
                <a:ea typeface="Arvo" panose="02000000000000000000" pitchFamily="2" charset="0"/>
                <a:cs typeface="Raleway"/>
              </a:rPr>
              <a:t>onderscheid te maken</a:t>
            </a:r>
            <a:r>
              <a:rPr lang="nl" sz="1600" b="0" i="0" u="none" baseline="0" dirty="0">
                <a:solidFill>
                  <a:srgbClr val="000000"/>
                </a:solidFill>
                <a:latin typeface="Arvo" panose="02000000000000000000" pitchFamily="2" charset="0"/>
                <a:ea typeface="Arvo" panose="02000000000000000000" pitchFamily="2" charset="0"/>
                <a:cs typeface="Raleway"/>
              </a:rPr>
              <a:t> tussen retailklanten en IBO's. </a:t>
            </a:r>
          </a:p>
          <a:p>
            <a:pPr algn="l" rtl="0"/>
            <a:r>
              <a:rPr lang="nl" sz="1600" b="0" i="0" u="none" baseline="0" dirty="0">
                <a:solidFill>
                  <a:srgbClr val="000000"/>
                </a:solidFill>
                <a:latin typeface="Arvo" panose="02000000000000000000" pitchFamily="2" charset="0"/>
                <a:ea typeface="Arvo" panose="02000000000000000000" pitchFamily="2" charset="0"/>
                <a:cs typeface="Raleway"/>
              </a:rPr>
              <a:t>Dit is een geweldige kans voor Sunrider!</a:t>
            </a:r>
          </a:p>
          <a:p>
            <a:pPr algn="l" rtl="0"/>
            <a:r>
              <a:rPr lang="nl" sz="1600" b="0" i="0" u="none" baseline="0" dirty="0">
                <a:solidFill>
                  <a:srgbClr val="000000"/>
                </a:solidFill>
                <a:latin typeface="Arvo" panose="02000000000000000000" pitchFamily="2" charset="0"/>
                <a:ea typeface="Arvo" panose="02000000000000000000" pitchFamily="2" charset="0"/>
                <a:cs typeface="Raleway"/>
              </a:rPr>
              <a:t>Sunrider is succesvol vanwege onze verbazingwekkende producten. En nu hebben onze klanten zelfs een nog beter loyaliteitsprogramma! </a:t>
            </a:r>
          </a:p>
        </p:txBody>
      </p:sp>
      <p:sp>
        <p:nvSpPr>
          <p:cNvPr id="9" name="Rectangle 32"/>
          <p:cNvSpPr>
            <a:spLocks noChangeArrowheads="1"/>
          </p:cNvSpPr>
          <p:nvPr/>
        </p:nvSpPr>
        <p:spPr bwMode="gray">
          <a:xfrm>
            <a:off x="392998" y="364376"/>
            <a:ext cx="8520112"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p>
            <a:pPr algn="l" rtl="0">
              <a:lnSpc>
                <a:spcPct val="90000"/>
              </a:lnSpc>
            </a:pPr>
            <a:r>
              <a:rPr lang="nl" sz="2500" b="1" i="0" u="none" baseline="0" dirty="0">
                <a:solidFill>
                  <a:srgbClr val="6D6D6D"/>
                </a:solidFill>
                <a:latin typeface="Raleway"/>
                <a:cs typeface="Raleway"/>
              </a:rPr>
              <a:t>Voordelen van nieuw plan: </a:t>
            </a:r>
            <a:r>
              <a:rPr lang="nl-NL" sz="2500" b="1" i="0" u="none" baseline="0" dirty="0">
                <a:solidFill>
                  <a:srgbClr val="6D6D6D"/>
                </a:solidFill>
                <a:latin typeface="Raleway"/>
                <a:cs typeface="Raleway"/>
              </a:rPr>
              <a:t>w</a:t>
            </a:r>
            <a:r>
              <a:rPr lang="nl" sz="2500" b="1" i="0" u="none" baseline="0" dirty="0">
                <a:solidFill>
                  <a:srgbClr val="6D6D6D"/>
                </a:solidFill>
                <a:latin typeface="Raleway"/>
                <a:cs typeface="Raleway"/>
              </a:rPr>
              <a:t>ettelijke naleving</a:t>
            </a:r>
          </a:p>
        </p:txBody>
      </p:sp>
      <p:pic>
        <p:nvPicPr>
          <p:cNvPr id="1028" name="Picture 4" descr="https://media.licdn.com/mpr/mpr/AAEAAQAAAAAAAAThAAAAJGNkNGFmZmMwLTViM2EtNGFlZC04OTlhLTBjOGZmNzNiYTQ4Zg.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7582" y="1025685"/>
            <a:ext cx="3989070" cy="2286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90865" y="3463032"/>
            <a:ext cx="3490798" cy="1015663"/>
          </a:xfrm>
          <a:prstGeom prst="rect">
            <a:avLst/>
          </a:prstGeom>
        </p:spPr>
        <p:txBody>
          <a:bodyPr wrap="square">
            <a:spAutoFit/>
          </a:bodyPr>
          <a:lstStyle/>
          <a:p>
            <a:pPr algn="l" rtl="0"/>
            <a:r>
              <a:rPr lang="nl" sz="2000" b="0" i="0" u="none" baseline="0" dirty="0">
                <a:solidFill>
                  <a:srgbClr val="000000"/>
                </a:solidFill>
                <a:latin typeface="Arvo" panose="02000000000000000000" pitchFamily="2" charset="0"/>
                <a:ea typeface="Arvo" panose="02000000000000000000" pitchFamily="2" charset="0"/>
                <a:cs typeface="Raleway"/>
              </a:rPr>
              <a:t>FTC-schikkingen zullen Vemma </a:t>
            </a:r>
            <a:r>
              <a:rPr lang="nl" sz="2000" b="1" i="0" u="none" baseline="0" dirty="0">
                <a:solidFill>
                  <a:srgbClr val="000000"/>
                </a:solidFill>
                <a:latin typeface="Arvo" panose="02000000000000000000" pitchFamily="2" charset="0"/>
                <a:ea typeface="Arvo" panose="02000000000000000000" pitchFamily="2" charset="0"/>
                <a:cs typeface="Raleway"/>
              </a:rPr>
              <a:t>$ 238 </a:t>
            </a:r>
            <a:r>
              <a:rPr lang="nl" sz="2000" b="0" i="0" u="none" baseline="0" dirty="0">
                <a:solidFill>
                  <a:srgbClr val="000000"/>
                </a:solidFill>
                <a:latin typeface="Arvo" panose="02000000000000000000" pitchFamily="2" charset="0"/>
                <a:ea typeface="Arvo" panose="02000000000000000000" pitchFamily="2" charset="0"/>
                <a:cs typeface="Raleway"/>
              </a:rPr>
              <a:t>miljoen en Herbalife </a:t>
            </a:r>
            <a:br>
              <a:rPr lang="nl" sz="2000" b="0" i="0" u="none" baseline="0" dirty="0">
                <a:solidFill>
                  <a:srgbClr val="000000"/>
                </a:solidFill>
                <a:latin typeface="Arvo" panose="02000000000000000000" pitchFamily="2" charset="0"/>
                <a:ea typeface="Arvo" panose="02000000000000000000" pitchFamily="2" charset="0"/>
                <a:cs typeface="Raleway"/>
              </a:rPr>
            </a:br>
            <a:r>
              <a:rPr lang="nl" sz="2000" b="1" i="0" u="none" baseline="0" dirty="0">
                <a:solidFill>
                  <a:srgbClr val="000000"/>
                </a:solidFill>
                <a:latin typeface="Arvo" panose="02000000000000000000" pitchFamily="2" charset="0"/>
                <a:ea typeface="Arvo" panose="02000000000000000000" pitchFamily="2" charset="0"/>
                <a:cs typeface="Raleway"/>
              </a:rPr>
              <a:t>$ 200 </a:t>
            </a:r>
            <a:r>
              <a:rPr lang="nl" sz="2000" b="0" i="0" u="none" baseline="0" dirty="0">
                <a:solidFill>
                  <a:srgbClr val="000000"/>
                </a:solidFill>
                <a:latin typeface="Arvo" panose="02000000000000000000" pitchFamily="2" charset="0"/>
                <a:ea typeface="Arvo" panose="02000000000000000000" pitchFamily="2" charset="0"/>
                <a:cs typeface="Raleway"/>
              </a:rPr>
              <a:t>miljoen kosten! </a:t>
            </a:r>
          </a:p>
        </p:txBody>
      </p:sp>
    </p:spTree>
    <p:extLst>
      <p:ext uri="{BB962C8B-B14F-4D97-AF65-F5344CB8AC3E}">
        <p14:creationId xmlns:p14="http://schemas.microsoft.com/office/powerpoint/2010/main" val="15774118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7Convention3_TITL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4338" name="Rectangle 6"/>
          <p:cNvSpPr>
            <a:spLocks noGrp="1" noChangeArrowheads="1"/>
          </p:cNvSpPr>
          <p:nvPr>
            <p:ph type="ctrTitle"/>
          </p:nvPr>
        </p:nvSpPr>
        <p:spPr>
          <a:xfrm>
            <a:off x="4081842" y="3345269"/>
            <a:ext cx="4942716" cy="1164002"/>
          </a:xfrm>
        </p:spPr>
        <p:txBody>
          <a:bodyPr>
            <a:normAutofit/>
          </a:bodyPr>
          <a:lstStyle/>
          <a:p>
            <a:pPr algn="r" rtl="0" eaLnBrk="1" hangingPunct="1">
              <a:lnSpc>
                <a:spcPct val="90000"/>
              </a:lnSpc>
            </a:pPr>
            <a:r>
              <a:rPr lang="nl" sz="3500" b="1" i="0" u="none" baseline="0">
                <a:solidFill>
                  <a:schemeClr val="bg1"/>
                </a:solidFill>
                <a:latin typeface="Raleway"/>
                <a:ea typeface="Arvo" panose="02000000000000000000" pitchFamily="2" charset="0"/>
                <a:cs typeface="Raleway"/>
              </a:rPr>
              <a:t>OVERZICHT</a:t>
            </a:r>
          </a:p>
        </p:txBody>
      </p:sp>
      <p:sp>
        <p:nvSpPr>
          <p:cNvPr id="2" name="Slide Number Placeholder 1"/>
          <p:cNvSpPr>
            <a:spLocks noGrp="1"/>
          </p:cNvSpPr>
          <p:nvPr>
            <p:ph type="sldNum" sz="quarter" idx="12"/>
          </p:nvPr>
        </p:nvSpPr>
        <p:spPr/>
        <p:txBody>
          <a:bodyPr/>
          <a:lstStyle/>
          <a:p>
            <a:pPr algn="r" rtl="0"/>
            <a:fld id="{2675D372-C998-EB46-8612-7A986FA468DD}" type="slidenum">
              <a:rPr/>
              <a:t>7</a:t>
            </a:fld>
            <a:endParaRPr lang="nl"/>
          </a:p>
        </p:txBody>
      </p:sp>
    </p:spTree>
    <p:extLst>
      <p:ext uri="{BB962C8B-B14F-4D97-AF65-F5344CB8AC3E}">
        <p14:creationId xmlns:p14="http://schemas.microsoft.com/office/powerpoint/2010/main" val="2137235921"/>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44" name="Rectangle 32"/>
          <p:cNvSpPr>
            <a:spLocks noChangeArrowheads="1"/>
          </p:cNvSpPr>
          <p:nvPr/>
        </p:nvSpPr>
        <p:spPr bwMode="gray">
          <a:xfrm>
            <a:off x="400735" y="337755"/>
            <a:ext cx="8520112"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p>
            <a:pPr algn="l" rtl="0">
              <a:lnSpc>
                <a:spcPct val="90000"/>
              </a:lnSpc>
            </a:pPr>
            <a:r>
              <a:rPr lang="nl" sz="2500" b="1" i="0" u="none" baseline="0">
                <a:solidFill>
                  <a:srgbClr val="6D6D6D"/>
                </a:solidFill>
                <a:latin typeface="Raleway"/>
                <a:cs typeface="Raleway"/>
              </a:rPr>
              <a:t>Nieuw Plan Overzicht</a:t>
            </a:r>
          </a:p>
        </p:txBody>
      </p:sp>
      <p:sp>
        <p:nvSpPr>
          <p:cNvPr id="346149" name="Line 37"/>
          <p:cNvSpPr>
            <a:spLocks noChangeShapeType="1"/>
          </p:cNvSpPr>
          <p:nvPr/>
        </p:nvSpPr>
        <p:spPr bwMode="auto">
          <a:xfrm flipV="1">
            <a:off x="520615" y="1651782"/>
            <a:ext cx="0" cy="2778918"/>
          </a:xfrm>
          <a:prstGeom prst="line">
            <a:avLst/>
          </a:prstGeom>
          <a:noFill/>
          <a:ln w="25400">
            <a:solidFill>
              <a:srgbClr val="91919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 dirty="0">
              <a:latin typeface="Raleway"/>
            </a:endParaRPr>
          </a:p>
        </p:txBody>
      </p:sp>
      <p:sp>
        <p:nvSpPr>
          <p:cNvPr id="346151" name="Line 39"/>
          <p:cNvSpPr>
            <a:spLocks noChangeShapeType="1"/>
          </p:cNvSpPr>
          <p:nvPr/>
        </p:nvSpPr>
        <p:spPr bwMode="auto">
          <a:xfrm flipV="1">
            <a:off x="3243178" y="1651782"/>
            <a:ext cx="0" cy="2778918"/>
          </a:xfrm>
          <a:prstGeom prst="line">
            <a:avLst/>
          </a:prstGeom>
          <a:noFill/>
          <a:ln w="12700">
            <a:solidFill>
              <a:srgbClr val="91919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 dirty="0">
              <a:latin typeface="Raleway"/>
            </a:endParaRPr>
          </a:p>
        </p:txBody>
      </p:sp>
      <p:sp>
        <p:nvSpPr>
          <p:cNvPr id="346152" name="Line 40"/>
          <p:cNvSpPr>
            <a:spLocks noChangeShapeType="1"/>
          </p:cNvSpPr>
          <p:nvPr/>
        </p:nvSpPr>
        <p:spPr bwMode="auto">
          <a:xfrm flipV="1">
            <a:off x="5965740" y="1651782"/>
            <a:ext cx="0" cy="2778918"/>
          </a:xfrm>
          <a:prstGeom prst="line">
            <a:avLst/>
          </a:prstGeom>
          <a:noFill/>
          <a:ln w="12700">
            <a:solidFill>
              <a:srgbClr val="91919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 dirty="0">
              <a:latin typeface="Raleway"/>
            </a:endParaRPr>
          </a:p>
        </p:txBody>
      </p:sp>
      <p:grpSp>
        <p:nvGrpSpPr>
          <p:cNvPr id="346168" name="Group 56"/>
          <p:cNvGrpSpPr>
            <a:grpSpLocks/>
          </p:cNvGrpSpPr>
          <p:nvPr/>
        </p:nvGrpSpPr>
        <p:grpSpPr bwMode="auto">
          <a:xfrm>
            <a:off x="6216568" y="784079"/>
            <a:ext cx="2343740" cy="1240377"/>
            <a:chOff x="3841" y="980"/>
            <a:chExt cx="1715" cy="732"/>
          </a:xfrm>
          <a:solidFill>
            <a:schemeClr val="accent4"/>
          </a:solidFill>
        </p:grpSpPr>
        <p:sp>
          <p:nvSpPr>
            <p:cNvPr id="346158" name="Rectangle 46"/>
            <p:cNvSpPr>
              <a:spLocks noChangeArrowheads="1"/>
            </p:cNvSpPr>
            <p:nvPr/>
          </p:nvSpPr>
          <p:spPr bwMode="auto">
            <a:xfrm>
              <a:off x="3841" y="980"/>
              <a:ext cx="1715" cy="732"/>
            </a:xfrm>
            <a:prstGeom prst="rect">
              <a:avLst/>
            </a:prstGeom>
            <a:grp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 dirty="0">
                <a:latin typeface="Raleway"/>
              </a:endParaRPr>
            </a:p>
          </p:txBody>
        </p:sp>
        <p:sp>
          <p:nvSpPr>
            <p:cNvPr id="346159" name="Rectangle 47"/>
            <p:cNvSpPr>
              <a:spLocks noChangeArrowheads="1"/>
            </p:cNvSpPr>
            <p:nvPr/>
          </p:nvSpPr>
          <p:spPr bwMode="auto">
            <a:xfrm flipV="1">
              <a:off x="3882" y="1008"/>
              <a:ext cx="1633" cy="350"/>
            </a:xfrm>
            <a:prstGeom prst="rect">
              <a:avLst/>
            </a:prstGeom>
            <a:grp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 dirty="0">
                <a:latin typeface="Raleway"/>
              </a:endParaRPr>
            </a:p>
          </p:txBody>
        </p:sp>
      </p:grpSp>
      <p:grpSp>
        <p:nvGrpSpPr>
          <p:cNvPr id="346166" name="Group 54"/>
          <p:cNvGrpSpPr>
            <a:grpSpLocks/>
          </p:cNvGrpSpPr>
          <p:nvPr/>
        </p:nvGrpSpPr>
        <p:grpSpPr bwMode="auto">
          <a:xfrm>
            <a:off x="3492415" y="2051877"/>
            <a:ext cx="2339780" cy="1672614"/>
            <a:chOff x="2125" y="1712"/>
            <a:chExt cx="1715" cy="732"/>
          </a:xfrm>
          <a:solidFill>
            <a:schemeClr val="accent5"/>
          </a:solidFill>
        </p:grpSpPr>
        <p:sp>
          <p:nvSpPr>
            <p:cNvPr id="346161" name="Rectangle 49"/>
            <p:cNvSpPr>
              <a:spLocks noChangeArrowheads="1"/>
            </p:cNvSpPr>
            <p:nvPr/>
          </p:nvSpPr>
          <p:spPr bwMode="auto">
            <a:xfrm>
              <a:off x="2125" y="1712"/>
              <a:ext cx="1715" cy="732"/>
            </a:xfrm>
            <a:prstGeom prst="rect">
              <a:avLst/>
            </a:prstGeom>
            <a:grp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 dirty="0">
                <a:latin typeface="Raleway"/>
              </a:endParaRPr>
            </a:p>
          </p:txBody>
        </p:sp>
        <p:sp>
          <p:nvSpPr>
            <p:cNvPr id="346162" name="Rectangle 50"/>
            <p:cNvSpPr>
              <a:spLocks noChangeArrowheads="1"/>
            </p:cNvSpPr>
            <p:nvPr/>
          </p:nvSpPr>
          <p:spPr bwMode="auto">
            <a:xfrm flipV="1">
              <a:off x="2166" y="1740"/>
              <a:ext cx="1633" cy="350"/>
            </a:xfrm>
            <a:prstGeom prst="rect">
              <a:avLst/>
            </a:prstGeom>
            <a:grp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 dirty="0">
                <a:latin typeface="Raleway"/>
              </a:endParaRPr>
            </a:p>
          </p:txBody>
        </p:sp>
      </p:grpSp>
      <p:sp>
        <p:nvSpPr>
          <p:cNvPr id="346164" name="Rectangle 52"/>
          <p:cNvSpPr>
            <a:spLocks noChangeArrowheads="1"/>
          </p:cNvSpPr>
          <p:nvPr/>
        </p:nvSpPr>
        <p:spPr bwMode="auto">
          <a:xfrm>
            <a:off x="769853" y="3559478"/>
            <a:ext cx="2222500" cy="871221"/>
          </a:xfrm>
          <a:prstGeom prst="rect">
            <a:avLst/>
          </a:prstGeom>
          <a:solidFill>
            <a:schemeClr val="accent2"/>
          </a:solidFill>
          <a:ln w="9525">
            <a:solidFill>
              <a:schemeClr val="bg1"/>
            </a:solidFill>
            <a:miter lim="800000"/>
            <a:headEnd/>
            <a:tailEnd/>
          </a:ln>
          <a:effectLst/>
          <a:extLst/>
        </p:spPr>
        <p:txBody>
          <a:bodyPr wrap="none" anchor="ctr"/>
          <a:lstStyle/>
          <a:p>
            <a:endParaRPr lang="nl" dirty="0">
              <a:latin typeface="Raleway"/>
            </a:endParaRPr>
          </a:p>
        </p:txBody>
      </p:sp>
      <p:sp>
        <p:nvSpPr>
          <p:cNvPr id="346181" name="Text Box 69"/>
          <p:cNvSpPr txBox="1">
            <a:spLocks noChangeArrowheads="1"/>
          </p:cNvSpPr>
          <p:nvPr/>
        </p:nvSpPr>
        <p:spPr bwMode="auto">
          <a:xfrm>
            <a:off x="899440" y="3670346"/>
            <a:ext cx="2222499" cy="60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rtl="0">
              <a:lnSpc>
                <a:spcPct val="120000"/>
              </a:lnSpc>
              <a:spcBef>
                <a:spcPts val="0"/>
              </a:spcBef>
            </a:pPr>
            <a:r>
              <a:rPr lang="nl" sz="1400" b="1" i="0" u="none" baseline="0">
                <a:solidFill>
                  <a:schemeClr val="bg1"/>
                </a:solidFill>
                <a:latin typeface="Arvo" panose="02000000000000000000" pitchFamily="2" charset="0"/>
              </a:rPr>
              <a:t>2. Fast start bonus</a:t>
            </a:r>
          </a:p>
          <a:p>
            <a:pPr algn="l" rtl="0">
              <a:lnSpc>
                <a:spcPct val="120000"/>
              </a:lnSpc>
              <a:spcBef>
                <a:spcPts val="0"/>
              </a:spcBef>
            </a:pPr>
            <a:r>
              <a:rPr lang="nl" sz="1400" b="1" i="0" u="none" baseline="0">
                <a:solidFill>
                  <a:schemeClr val="bg1"/>
                </a:solidFill>
                <a:latin typeface="Arvo" panose="02000000000000000000" pitchFamily="2" charset="0"/>
              </a:rPr>
              <a:t>1. Bonus retailverkoop</a:t>
            </a:r>
          </a:p>
        </p:txBody>
      </p:sp>
      <p:sp>
        <p:nvSpPr>
          <p:cNvPr id="346182" name="Text Box 70"/>
          <p:cNvSpPr txBox="1">
            <a:spLocks noChangeArrowheads="1"/>
          </p:cNvSpPr>
          <p:nvPr/>
        </p:nvSpPr>
        <p:spPr bwMode="auto">
          <a:xfrm>
            <a:off x="3619637" y="2189873"/>
            <a:ext cx="2214152"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rtl="0">
              <a:spcBef>
                <a:spcPct val="50000"/>
              </a:spcBef>
            </a:pPr>
            <a:r>
              <a:rPr lang="nl" sz="1400" b="1" i="0" u="none" baseline="0">
                <a:solidFill>
                  <a:schemeClr val="bg1"/>
                </a:solidFill>
                <a:latin typeface="Arvo" panose="02000000000000000000" pitchFamily="2" charset="0"/>
              </a:rPr>
              <a:t>5. Ontwikkelingsbonus  </a:t>
            </a:r>
          </a:p>
          <a:p>
            <a:pPr algn="l" rtl="0">
              <a:spcBef>
                <a:spcPct val="50000"/>
              </a:spcBef>
            </a:pPr>
            <a:r>
              <a:rPr lang="nl" sz="1400" b="1" i="0" u="none" baseline="0">
                <a:solidFill>
                  <a:schemeClr val="bg1"/>
                </a:solidFill>
                <a:latin typeface="Arvo" panose="02000000000000000000" pitchFamily="2" charset="0"/>
              </a:rPr>
              <a:t>4. Unilevelbonus</a:t>
            </a:r>
          </a:p>
          <a:p>
            <a:pPr marL="182563" indent="-182563" algn="l" rtl="0">
              <a:spcBef>
                <a:spcPct val="50000"/>
              </a:spcBef>
            </a:pPr>
            <a:r>
              <a:rPr lang="nl" sz="1400" b="1" i="0" u="none" baseline="0">
                <a:solidFill>
                  <a:schemeClr val="bg1"/>
                </a:solidFill>
                <a:latin typeface="Arvo" panose="02000000000000000000" pitchFamily="2" charset="0"/>
              </a:rPr>
              <a:t>3. Advancement Bonus </a:t>
            </a:r>
          </a:p>
        </p:txBody>
      </p:sp>
      <p:sp>
        <p:nvSpPr>
          <p:cNvPr id="346183" name="Text Box 71"/>
          <p:cNvSpPr txBox="1">
            <a:spLocks noChangeArrowheads="1"/>
          </p:cNvSpPr>
          <p:nvPr/>
        </p:nvSpPr>
        <p:spPr bwMode="auto">
          <a:xfrm>
            <a:off x="6337808" y="851517"/>
            <a:ext cx="2218541"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rtl="0">
              <a:spcBef>
                <a:spcPct val="50000"/>
              </a:spcBef>
            </a:pPr>
            <a:r>
              <a:rPr lang="nl" sz="1400" b="1" i="0" u="none" baseline="0">
                <a:solidFill>
                  <a:schemeClr val="bg1"/>
                </a:solidFill>
                <a:latin typeface="Arvo" panose="02000000000000000000" pitchFamily="2" charset="0"/>
              </a:rPr>
              <a:t>8. Cheque match</a:t>
            </a:r>
          </a:p>
          <a:p>
            <a:pPr algn="l" rtl="0">
              <a:spcBef>
                <a:spcPct val="50000"/>
              </a:spcBef>
            </a:pPr>
            <a:r>
              <a:rPr lang="nl" sz="1400" b="1" i="0" u="none" baseline="0">
                <a:solidFill>
                  <a:schemeClr val="bg1"/>
                </a:solidFill>
                <a:latin typeface="Arvo" panose="02000000000000000000" pitchFamily="2" charset="0"/>
              </a:rPr>
              <a:t>7. Icon Bonus </a:t>
            </a:r>
          </a:p>
          <a:p>
            <a:pPr marL="182563" indent="-182563" algn="l" rtl="0">
              <a:spcBef>
                <a:spcPct val="50000"/>
              </a:spcBef>
            </a:pPr>
            <a:r>
              <a:rPr lang="nl" sz="1400" b="1" i="0" u="none" baseline="0">
                <a:solidFill>
                  <a:schemeClr val="bg1"/>
                </a:solidFill>
                <a:latin typeface="Arvo" panose="02000000000000000000" pitchFamily="2" charset="0"/>
              </a:rPr>
              <a:t>6. Turbo Infinity Bonus</a:t>
            </a:r>
          </a:p>
        </p:txBody>
      </p:sp>
      <p:sp>
        <p:nvSpPr>
          <p:cNvPr id="346190" name="Text Box 78"/>
          <p:cNvSpPr txBox="1">
            <a:spLocks noChangeArrowheads="1"/>
          </p:cNvSpPr>
          <p:nvPr/>
        </p:nvSpPr>
        <p:spPr bwMode="auto">
          <a:xfrm>
            <a:off x="520617" y="4480706"/>
            <a:ext cx="272256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0">
              <a:spcBef>
                <a:spcPct val="50000"/>
              </a:spcBef>
            </a:pPr>
            <a:r>
              <a:rPr lang="nl" sz="1600" b="1" i="0" u="none" baseline="0">
                <a:latin typeface="Raleway"/>
              </a:rPr>
              <a:t>Nieuwe IBO's</a:t>
            </a:r>
          </a:p>
        </p:txBody>
      </p:sp>
      <p:sp>
        <p:nvSpPr>
          <p:cNvPr id="29" name="Text Box 78"/>
          <p:cNvSpPr txBox="1">
            <a:spLocks noChangeArrowheads="1"/>
          </p:cNvSpPr>
          <p:nvPr/>
        </p:nvSpPr>
        <p:spPr bwMode="auto">
          <a:xfrm>
            <a:off x="3243972" y="4480706"/>
            <a:ext cx="272256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0">
              <a:spcBef>
                <a:spcPct val="50000"/>
              </a:spcBef>
            </a:pPr>
            <a:r>
              <a:rPr lang="nl" sz="1600" b="1" i="0" u="none" baseline="0">
                <a:latin typeface="Raleway"/>
              </a:rPr>
              <a:t>Bouwers &amp; Teamleiders</a:t>
            </a:r>
          </a:p>
        </p:txBody>
      </p:sp>
      <p:sp>
        <p:nvSpPr>
          <p:cNvPr id="30" name="Text Box 78"/>
          <p:cNvSpPr txBox="1">
            <a:spLocks noChangeArrowheads="1"/>
          </p:cNvSpPr>
          <p:nvPr/>
        </p:nvSpPr>
        <p:spPr bwMode="auto">
          <a:xfrm>
            <a:off x="5968122" y="4495687"/>
            <a:ext cx="272256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0">
              <a:spcBef>
                <a:spcPct val="50000"/>
              </a:spcBef>
            </a:pPr>
            <a:r>
              <a:rPr lang="nl" sz="1600" b="1" i="0" u="none" baseline="0">
                <a:latin typeface="Raleway"/>
              </a:rPr>
              <a:t>Leiders</a:t>
            </a:r>
          </a:p>
        </p:txBody>
      </p:sp>
      <p:sp>
        <p:nvSpPr>
          <p:cNvPr id="32" name="Rectangle 52"/>
          <p:cNvSpPr>
            <a:spLocks noChangeArrowheads="1"/>
          </p:cNvSpPr>
          <p:nvPr/>
        </p:nvSpPr>
        <p:spPr bwMode="auto">
          <a:xfrm>
            <a:off x="3492415" y="3564797"/>
            <a:ext cx="2339780" cy="871221"/>
          </a:xfrm>
          <a:prstGeom prst="rect">
            <a:avLst/>
          </a:prstGeom>
          <a:solidFill>
            <a:schemeClr val="accent2"/>
          </a:solidFill>
          <a:ln w="9525">
            <a:solidFill>
              <a:schemeClr val="bg1"/>
            </a:solidFill>
            <a:miter lim="800000"/>
            <a:headEnd/>
            <a:tailEnd/>
          </a:ln>
          <a:effectLst/>
          <a:extLst/>
        </p:spPr>
        <p:txBody>
          <a:bodyPr wrap="none" anchor="ctr"/>
          <a:lstStyle/>
          <a:p>
            <a:endParaRPr lang="nl" dirty="0">
              <a:latin typeface="Raleway"/>
            </a:endParaRPr>
          </a:p>
        </p:txBody>
      </p:sp>
      <p:sp>
        <p:nvSpPr>
          <p:cNvPr id="33" name="Text Box 69"/>
          <p:cNvSpPr txBox="1">
            <a:spLocks noChangeArrowheads="1"/>
          </p:cNvSpPr>
          <p:nvPr/>
        </p:nvSpPr>
        <p:spPr bwMode="auto">
          <a:xfrm>
            <a:off x="3627591" y="3683616"/>
            <a:ext cx="2204604" cy="60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rtl="0">
              <a:lnSpc>
                <a:spcPct val="120000"/>
              </a:lnSpc>
              <a:spcBef>
                <a:spcPts val="0"/>
              </a:spcBef>
            </a:pPr>
            <a:r>
              <a:rPr lang="nl" sz="1400" b="1" i="0" u="none" baseline="0">
                <a:solidFill>
                  <a:schemeClr val="bg1"/>
                </a:solidFill>
                <a:latin typeface="Arvo" panose="02000000000000000000" pitchFamily="2" charset="0"/>
              </a:rPr>
              <a:t>2. Fast start bonus</a:t>
            </a:r>
          </a:p>
          <a:p>
            <a:pPr algn="l" rtl="0">
              <a:lnSpc>
                <a:spcPct val="120000"/>
              </a:lnSpc>
              <a:spcBef>
                <a:spcPts val="0"/>
              </a:spcBef>
            </a:pPr>
            <a:r>
              <a:rPr lang="nl" sz="1400" b="1" i="0" u="none" baseline="0">
                <a:solidFill>
                  <a:schemeClr val="bg1"/>
                </a:solidFill>
                <a:latin typeface="Arvo" panose="02000000000000000000" pitchFamily="2" charset="0"/>
              </a:rPr>
              <a:t>1. Bonus retailverkoop</a:t>
            </a:r>
          </a:p>
        </p:txBody>
      </p:sp>
      <p:grpSp>
        <p:nvGrpSpPr>
          <p:cNvPr id="34" name="Group 54"/>
          <p:cNvGrpSpPr>
            <a:grpSpLocks/>
          </p:cNvGrpSpPr>
          <p:nvPr/>
        </p:nvGrpSpPr>
        <p:grpSpPr bwMode="auto">
          <a:xfrm>
            <a:off x="6208222" y="2021068"/>
            <a:ext cx="2348128" cy="1672614"/>
            <a:chOff x="2125" y="1712"/>
            <a:chExt cx="1715" cy="732"/>
          </a:xfrm>
          <a:solidFill>
            <a:schemeClr val="accent5"/>
          </a:solidFill>
        </p:grpSpPr>
        <p:sp>
          <p:nvSpPr>
            <p:cNvPr id="35" name="Rectangle 49"/>
            <p:cNvSpPr>
              <a:spLocks noChangeArrowheads="1"/>
            </p:cNvSpPr>
            <p:nvPr/>
          </p:nvSpPr>
          <p:spPr bwMode="auto">
            <a:xfrm>
              <a:off x="2125" y="1712"/>
              <a:ext cx="1715" cy="732"/>
            </a:xfrm>
            <a:prstGeom prst="rect">
              <a:avLst/>
            </a:prstGeom>
            <a:grp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 dirty="0">
                <a:latin typeface="Raleway"/>
              </a:endParaRPr>
            </a:p>
          </p:txBody>
        </p:sp>
        <p:sp>
          <p:nvSpPr>
            <p:cNvPr id="36" name="Rectangle 50"/>
            <p:cNvSpPr>
              <a:spLocks noChangeArrowheads="1"/>
            </p:cNvSpPr>
            <p:nvPr/>
          </p:nvSpPr>
          <p:spPr bwMode="auto">
            <a:xfrm flipV="1">
              <a:off x="2166" y="1740"/>
              <a:ext cx="1633" cy="350"/>
            </a:xfrm>
            <a:prstGeom prst="rect">
              <a:avLst/>
            </a:prstGeom>
            <a:grp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 dirty="0">
                <a:latin typeface="Raleway"/>
              </a:endParaRPr>
            </a:p>
          </p:txBody>
        </p:sp>
      </p:grpSp>
      <p:sp>
        <p:nvSpPr>
          <p:cNvPr id="38" name="Rectangle 52"/>
          <p:cNvSpPr>
            <a:spLocks noChangeArrowheads="1"/>
          </p:cNvSpPr>
          <p:nvPr/>
        </p:nvSpPr>
        <p:spPr bwMode="auto">
          <a:xfrm>
            <a:off x="6208222" y="3561408"/>
            <a:ext cx="2352086" cy="871221"/>
          </a:xfrm>
          <a:prstGeom prst="rect">
            <a:avLst/>
          </a:prstGeom>
          <a:solidFill>
            <a:schemeClr val="accent2"/>
          </a:solidFill>
          <a:ln w="9525">
            <a:solidFill>
              <a:schemeClr val="bg1"/>
            </a:solidFill>
            <a:miter lim="800000"/>
            <a:headEnd/>
            <a:tailEnd/>
          </a:ln>
          <a:effectLst/>
          <a:extLst/>
        </p:spPr>
        <p:txBody>
          <a:bodyPr wrap="none" anchor="ctr"/>
          <a:lstStyle/>
          <a:p>
            <a:endParaRPr lang="nl" dirty="0">
              <a:latin typeface="Raleway"/>
            </a:endParaRPr>
          </a:p>
        </p:txBody>
      </p:sp>
      <p:sp>
        <p:nvSpPr>
          <p:cNvPr id="39" name="Text Box 69"/>
          <p:cNvSpPr txBox="1">
            <a:spLocks noChangeArrowheads="1"/>
          </p:cNvSpPr>
          <p:nvPr/>
        </p:nvSpPr>
        <p:spPr bwMode="auto">
          <a:xfrm>
            <a:off x="6337809" y="3672276"/>
            <a:ext cx="2222499" cy="60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rtl="0">
              <a:lnSpc>
                <a:spcPct val="120000"/>
              </a:lnSpc>
              <a:spcBef>
                <a:spcPts val="0"/>
              </a:spcBef>
            </a:pPr>
            <a:r>
              <a:rPr lang="nl" sz="1400" b="1" i="0" u="none" baseline="0">
                <a:solidFill>
                  <a:schemeClr val="bg1"/>
                </a:solidFill>
                <a:latin typeface="Arvo" panose="02000000000000000000" pitchFamily="2" charset="0"/>
              </a:rPr>
              <a:t>2. Fast start bonus</a:t>
            </a:r>
          </a:p>
          <a:p>
            <a:pPr algn="l" rtl="0">
              <a:lnSpc>
                <a:spcPct val="120000"/>
              </a:lnSpc>
              <a:spcBef>
                <a:spcPts val="0"/>
              </a:spcBef>
            </a:pPr>
            <a:r>
              <a:rPr lang="nl" sz="1400" b="1" i="0" u="none" baseline="0">
                <a:solidFill>
                  <a:schemeClr val="bg1"/>
                </a:solidFill>
                <a:latin typeface="Arvo" panose="02000000000000000000" pitchFamily="2" charset="0"/>
              </a:rPr>
              <a:t>1. Bonus retailverkoop</a:t>
            </a:r>
          </a:p>
        </p:txBody>
      </p:sp>
      <p:sp>
        <p:nvSpPr>
          <p:cNvPr id="346150" name="Line 38"/>
          <p:cNvSpPr>
            <a:spLocks noChangeShapeType="1"/>
          </p:cNvSpPr>
          <p:nvPr/>
        </p:nvSpPr>
        <p:spPr bwMode="auto">
          <a:xfrm>
            <a:off x="520620" y="4430700"/>
            <a:ext cx="8169275" cy="0"/>
          </a:xfrm>
          <a:prstGeom prst="line">
            <a:avLst/>
          </a:prstGeom>
          <a:noFill/>
          <a:ln w="25400">
            <a:solidFill>
              <a:srgbClr val="91919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 dirty="0">
              <a:latin typeface="Raleway"/>
            </a:endParaRPr>
          </a:p>
        </p:txBody>
      </p:sp>
      <p:sp>
        <p:nvSpPr>
          <p:cNvPr id="2" name="Slide Number Placeholder 1"/>
          <p:cNvSpPr>
            <a:spLocks noGrp="1"/>
          </p:cNvSpPr>
          <p:nvPr>
            <p:ph type="sldNum" sz="quarter" idx="12"/>
          </p:nvPr>
        </p:nvSpPr>
        <p:spPr/>
        <p:txBody>
          <a:bodyPr/>
          <a:lstStyle/>
          <a:p>
            <a:pPr algn="r" rtl="0"/>
            <a:fld id="{2675D372-C998-EB46-8612-7A986FA468DD}" type="slidenum">
              <a:rPr/>
              <a:t>8</a:t>
            </a:fld>
            <a:endParaRPr lang="nl"/>
          </a:p>
        </p:txBody>
      </p:sp>
      <p:sp>
        <p:nvSpPr>
          <p:cNvPr id="31" name="Text Box 70"/>
          <p:cNvSpPr txBox="1">
            <a:spLocks noChangeArrowheads="1"/>
          </p:cNvSpPr>
          <p:nvPr/>
        </p:nvSpPr>
        <p:spPr bwMode="auto">
          <a:xfrm>
            <a:off x="6337808" y="2189873"/>
            <a:ext cx="2214152"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rtl="0">
              <a:spcBef>
                <a:spcPct val="50000"/>
              </a:spcBef>
            </a:pPr>
            <a:r>
              <a:rPr lang="nl" sz="1400" b="1" i="0" u="none" baseline="0">
                <a:solidFill>
                  <a:schemeClr val="bg1"/>
                </a:solidFill>
                <a:latin typeface="Arvo" panose="02000000000000000000" pitchFamily="2" charset="0"/>
              </a:rPr>
              <a:t>5. Ontwikkelingsbonus  </a:t>
            </a:r>
          </a:p>
          <a:p>
            <a:pPr algn="l" rtl="0">
              <a:spcBef>
                <a:spcPct val="50000"/>
              </a:spcBef>
            </a:pPr>
            <a:r>
              <a:rPr lang="nl" sz="1400" b="1" i="0" u="none" baseline="0">
                <a:solidFill>
                  <a:schemeClr val="bg1"/>
                </a:solidFill>
                <a:latin typeface="Arvo" panose="02000000000000000000" pitchFamily="2" charset="0"/>
              </a:rPr>
              <a:t>4. Unilevelbonus</a:t>
            </a:r>
          </a:p>
          <a:p>
            <a:pPr marL="182563" indent="-182563" algn="l" rtl="0">
              <a:spcBef>
                <a:spcPct val="50000"/>
              </a:spcBef>
            </a:pPr>
            <a:r>
              <a:rPr lang="nl" sz="1400" b="1" i="0" u="none" baseline="0">
                <a:solidFill>
                  <a:schemeClr val="bg1"/>
                </a:solidFill>
                <a:latin typeface="Arvo" panose="02000000000000000000" pitchFamily="2" charset="0"/>
              </a:rPr>
              <a:t>3. Advancement Bonus </a:t>
            </a:r>
          </a:p>
        </p:txBody>
      </p:sp>
      <p:grpSp>
        <p:nvGrpSpPr>
          <p:cNvPr id="37" name="Group 54"/>
          <p:cNvGrpSpPr>
            <a:grpSpLocks/>
          </p:cNvGrpSpPr>
          <p:nvPr/>
        </p:nvGrpSpPr>
        <p:grpSpPr bwMode="auto">
          <a:xfrm>
            <a:off x="761732" y="2770786"/>
            <a:ext cx="2231415" cy="788692"/>
            <a:chOff x="2125" y="1712"/>
            <a:chExt cx="1715" cy="732"/>
          </a:xfrm>
          <a:solidFill>
            <a:schemeClr val="accent5"/>
          </a:solidFill>
        </p:grpSpPr>
        <p:sp>
          <p:nvSpPr>
            <p:cNvPr id="40" name="Rectangle 49"/>
            <p:cNvSpPr>
              <a:spLocks noChangeArrowheads="1"/>
            </p:cNvSpPr>
            <p:nvPr/>
          </p:nvSpPr>
          <p:spPr bwMode="auto">
            <a:xfrm>
              <a:off x="2125" y="1712"/>
              <a:ext cx="1715" cy="732"/>
            </a:xfrm>
            <a:prstGeom prst="rect">
              <a:avLst/>
            </a:prstGeom>
            <a:grp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 dirty="0">
                <a:latin typeface="Raleway"/>
              </a:endParaRPr>
            </a:p>
          </p:txBody>
        </p:sp>
        <p:sp>
          <p:nvSpPr>
            <p:cNvPr id="41" name="Rectangle 50"/>
            <p:cNvSpPr>
              <a:spLocks noChangeArrowheads="1"/>
            </p:cNvSpPr>
            <p:nvPr/>
          </p:nvSpPr>
          <p:spPr bwMode="auto">
            <a:xfrm flipV="1">
              <a:off x="2166" y="1740"/>
              <a:ext cx="1633" cy="350"/>
            </a:xfrm>
            <a:prstGeom prst="rect">
              <a:avLst/>
            </a:prstGeom>
            <a:grp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 dirty="0">
                <a:latin typeface="Raleway"/>
              </a:endParaRPr>
            </a:p>
          </p:txBody>
        </p:sp>
      </p:grpSp>
      <p:sp>
        <p:nvSpPr>
          <p:cNvPr id="3" name="Rectangle 2"/>
          <p:cNvSpPr/>
          <p:nvPr/>
        </p:nvSpPr>
        <p:spPr>
          <a:xfrm>
            <a:off x="913747" y="2770786"/>
            <a:ext cx="2060048" cy="846386"/>
          </a:xfrm>
          <a:prstGeom prst="rect">
            <a:avLst/>
          </a:prstGeom>
        </p:spPr>
        <p:txBody>
          <a:bodyPr wrap="square">
            <a:spAutoFit/>
          </a:bodyPr>
          <a:lstStyle/>
          <a:p>
            <a:pPr algn="l" rtl="0">
              <a:spcBef>
                <a:spcPct val="50000"/>
              </a:spcBef>
            </a:pPr>
            <a:r>
              <a:rPr lang="nl" sz="1400" b="1" i="0" u="none" baseline="0">
                <a:solidFill>
                  <a:schemeClr val="bg1"/>
                </a:solidFill>
                <a:latin typeface="Arvo" panose="02000000000000000000" pitchFamily="2" charset="0"/>
              </a:rPr>
              <a:t>4. Unilevelbonus</a:t>
            </a:r>
          </a:p>
          <a:p>
            <a:pPr marL="182563" indent="-182563" algn="l" rtl="0">
              <a:spcBef>
                <a:spcPct val="50000"/>
              </a:spcBef>
            </a:pPr>
            <a:r>
              <a:rPr lang="nl" sz="1400" b="1" i="0" u="none" baseline="0">
                <a:solidFill>
                  <a:schemeClr val="bg1"/>
                </a:solidFill>
                <a:latin typeface="Arvo" panose="02000000000000000000" pitchFamily="2" charset="0"/>
              </a:rPr>
              <a:t>3. Advancement Bonus </a:t>
            </a:r>
          </a:p>
        </p:txBody>
      </p:sp>
    </p:spTree>
    <p:extLst>
      <p:ext uri="{BB962C8B-B14F-4D97-AF65-F5344CB8AC3E}">
        <p14:creationId xmlns:p14="http://schemas.microsoft.com/office/powerpoint/2010/main" val="33694573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46182"/>
                                        </p:tgtEl>
                                        <p:attrNameLst>
                                          <p:attrName>style.visibility</p:attrName>
                                        </p:attrNameLst>
                                      </p:cBhvr>
                                      <p:to>
                                        <p:strVal val="visible"/>
                                      </p:to>
                                    </p:set>
                                    <p:animEffect transition="in" filter="fade">
                                      <p:cBhvr>
                                        <p:cTn id="17" dur="1000"/>
                                        <p:tgtEl>
                                          <p:spTgt spid="346182"/>
                                        </p:tgtEl>
                                      </p:cBhvr>
                                    </p:animEffect>
                                    <p:anim calcmode="lin" valueType="num">
                                      <p:cBhvr>
                                        <p:cTn id="18" dur="1000" fill="hold"/>
                                        <p:tgtEl>
                                          <p:spTgt spid="346182"/>
                                        </p:tgtEl>
                                        <p:attrNameLst>
                                          <p:attrName>ppt_x</p:attrName>
                                        </p:attrNameLst>
                                      </p:cBhvr>
                                      <p:tavLst>
                                        <p:tav tm="0">
                                          <p:val>
                                            <p:strVal val="#ppt_x"/>
                                          </p:val>
                                        </p:tav>
                                        <p:tav tm="100000">
                                          <p:val>
                                            <p:strVal val="#ppt_x"/>
                                          </p:val>
                                        </p:tav>
                                      </p:tavLst>
                                    </p:anim>
                                    <p:anim calcmode="lin" valueType="num">
                                      <p:cBhvr>
                                        <p:cTn id="19" dur="1000" fill="hold"/>
                                        <p:tgtEl>
                                          <p:spTgt spid="34618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46166"/>
                                        </p:tgtEl>
                                        <p:attrNameLst>
                                          <p:attrName>style.visibility</p:attrName>
                                        </p:attrNameLst>
                                      </p:cBhvr>
                                      <p:to>
                                        <p:strVal val="visible"/>
                                      </p:to>
                                    </p:set>
                                    <p:animEffect transition="in" filter="fade">
                                      <p:cBhvr>
                                        <p:cTn id="22" dur="1000"/>
                                        <p:tgtEl>
                                          <p:spTgt spid="346166"/>
                                        </p:tgtEl>
                                      </p:cBhvr>
                                    </p:animEffect>
                                    <p:anim calcmode="lin" valueType="num">
                                      <p:cBhvr>
                                        <p:cTn id="23" dur="1000" fill="hold"/>
                                        <p:tgtEl>
                                          <p:spTgt spid="346166"/>
                                        </p:tgtEl>
                                        <p:attrNameLst>
                                          <p:attrName>ppt_x</p:attrName>
                                        </p:attrNameLst>
                                      </p:cBhvr>
                                      <p:tavLst>
                                        <p:tav tm="0">
                                          <p:val>
                                            <p:strVal val="#ppt_x"/>
                                          </p:val>
                                        </p:tav>
                                        <p:tav tm="100000">
                                          <p:val>
                                            <p:strVal val="#ppt_x"/>
                                          </p:val>
                                        </p:tav>
                                      </p:tavLst>
                                    </p:anim>
                                    <p:anim calcmode="lin" valueType="num">
                                      <p:cBhvr>
                                        <p:cTn id="24" dur="1000" fill="hold"/>
                                        <p:tgtEl>
                                          <p:spTgt spid="34616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1000"/>
                                        <p:tgtEl>
                                          <p:spTgt spid="31"/>
                                        </p:tgtEl>
                                      </p:cBhvr>
                                    </p:animEffect>
                                    <p:anim calcmode="lin" valueType="num">
                                      <p:cBhvr>
                                        <p:cTn id="28" dur="1000" fill="hold"/>
                                        <p:tgtEl>
                                          <p:spTgt spid="31"/>
                                        </p:tgtEl>
                                        <p:attrNameLst>
                                          <p:attrName>ppt_x</p:attrName>
                                        </p:attrNameLst>
                                      </p:cBhvr>
                                      <p:tavLst>
                                        <p:tav tm="0">
                                          <p:val>
                                            <p:strVal val="#ppt_x"/>
                                          </p:val>
                                        </p:tav>
                                        <p:tav tm="100000">
                                          <p:val>
                                            <p:strVal val="#ppt_x"/>
                                          </p:val>
                                        </p:tav>
                                      </p:tavLst>
                                    </p:anim>
                                    <p:anim calcmode="lin" valueType="num">
                                      <p:cBhvr>
                                        <p:cTn id="29" dur="1000" fill="hold"/>
                                        <p:tgtEl>
                                          <p:spTgt spid="3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46183"/>
                                        </p:tgtEl>
                                        <p:attrNameLst>
                                          <p:attrName>style.visibility</p:attrName>
                                        </p:attrNameLst>
                                      </p:cBhvr>
                                      <p:to>
                                        <p:strVal val="visible"/>
                                      </p:to>
                                    </p:set>
                                    <p:animEffect transition="in" filter="fade">
                                      <p:cBhvr>
                                        <p:cTn id="39" dur="1000"/>
                                        <p:tgtEl>
                                          <p:spTgt spid="346183"/>
                                        </p:tgtEl>
                                      </p:cBhvr>
                                    </p:animEffect>
                                    <p:anim calcmode="lin" valueType="num">
                                      <p:cBhvr>
                                        <p:cTn id="40" dur="1000" fill="hold"/>
                                        <p:tgtEl>
                                          <p:spTgt spid="346183"/>
                                        </p:tgtEl>
                                        <p:attrNameLst>
                                          <p:attrName>ppt_x</p:attrName>
                                        </p:attrNameLst>
                                      </p:cBhvr>
                                      <p:tavLst>
                                        <p:tav tm="0">
                                          <p:val>
                                            <p:strVal val="#ppt_x"/>
                                          </p:val>
                                        </p:tav>
                                        <p:tav tm="100000">
                                          <p:val>
                                            <p:strVal val="#ppt_x"/>
                                          </p:val>
                                        </p:tav>
                                      </p:tavLst>
                                    </p:anim>
                                    <p:anim calcmode="lin" valueType="num">
                                      <p:cBhvr>
                                        <p:cTn id="41" dur="1000" fill="hold"/>
                                        <p:tgtEl>
                                          <p:spTgt spid="34618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46168"/>
                                        </p:tgtEl>
                                        <p:attrNameLst>
                                          <p:attrName>style.visibility</p:attrName>
                                        </p:attrNameLst>
                                      </p:cBhvr>
                                      <p:to>
                                        <p:strVal val="visible"/>
                                      </p:to>
                                    </p:set>
                                    <p:animEffect transition="in" filter="fade">
                                      <p:cBhvr>
                                        <p:cTn id="44" dur="1000"/>
                                        <p:tgtEl>
                                          <p:spTgt spid="346168"/>
                                        </p:tgtEl>
                                      </p:cBhvr>
                                    </p:animEffect>
                                    <p:anim calcmode="lin" valueType="num">
                                      <p:cBhvr>
                                        <p:cTn id="45" dur="1000" fill="hold"/>
                                        <p:tgtEl>
                                          <p:spTgt spid="346168"/>
                                        </p:tgtEl>
                                        <p:attrNameLst>
                                          <p:attrName>ppt_x</p:attrName>
                                        </p:attrNameLst>
                                      </p:cBhvr>
                                      <p:tavLst>
                                        <p:tav tm="0">
                                          <p:val>
                                            <p:strVal val="#ppt_x"/>
                                          </p:val>
                                        </p:tav>
                                        <p:tav tm="100000">
                                          <p:val>
                                            <p:strVal val="#ppt_x"/>
                                          </p:val>
                                        </p:tav>
                                      </p:tavLst>
                                    </p:anim>
                                    <p:anim calcmode="lin" valueType="num">
                                      <p:cBhvr>
                                        <p:cTn id="46" dur="1000" fill="hold"/>
                                        <p:tgtEl>
                                          <p:spTgt spid="3461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82" grpId="0"/>
      <p:bldP spid="346183" grpId="0"/>
      <p:bldP spid="31"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2"/>
          <p:cNvSpPr>
            <a:spLocks noChangeArrowheads="1"/>
          </p:cNvSpPr>
          <p:nvPr/>
        </p:nvSpPr>
        <p:spPr bwMode="gray">
          <a:xfrm>
            <a:off x="2698214" y="-182134"/>
            <a:ext cx="4364313" cy="111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p>
            <a:pPr algn="l" rtl="0">
              <a:lnSpc>
                <a:spcPct val="90000"/>
              </a:lnSpc>
            </a:pPr>
            <a:r>
              <a:rPr lang="nl" sz="2500" b="1" i="0" u="none" baseline="0" dirty="0">
                <a:solidFill>
                  <a:srgbClr val="6D6D6D"/>
                </a:solidFill>
                <a:latin typeface="Raleway"/>
                <a:cs typeface="Raleway"/>
              </a:rPr>
              <a:t>Hoe te werken met het Plan</a:t>
            </a:r>
          </a:p>
        </p:txBody>
      </p:sp>
      <p:sp>
        <p:nvSpPr>
          <p:cNvPr id="7" name="Rectangle 6"/>
          <p:cNvSpPr/>
          <p:nvPr/>
        </p:nvSpPr>
        <p:spPr>
          <a:xfrm>
            <a:off x="1407527" y="953068"/>
            <a:ext cx="2026572" cy="1631216"/>
          </a:xfrm>
          <a:prstGeom prst="rect">
            <a:avLst/>
          </a:prstGeom>
        </p:spPr>
        <p:txBody>
          <a:bodyPr wrap="square">
            <a:spAutoFit/>
          </a:bodyPr>
          <a:lstStyle/>
          <a:p>
            <a:pPr algn="l" rtl="0"/>
            <a:r>
              <a:rPr lang="nl" sz="2800" b="1" i="0" u="none" baseline="0" dirty="0">
                <a:solidFill>
                  <a:srgbClr val="DE0120"/>
                </a:solidFill>
                <a:latin typeface="Raleway Heavy"/>
                <a:cs typeface="Raleway Heavy"/>
              </a:rPr>
              <a:t>1. DOEN</a:t>
            </a:r>
          </a:p>
          <a:p>
            <a:pPr algn="l" rtl="0"/>
            <a:r>
              <a:rPr lang="nl" sz="1800" b="1" i="0" u="none" baseline="0" dirty="0">
                <a:latin typeface="Raleway Heavy"/>
              </a:rPr>
              <a:t>Wees een goed voorbeeld van verkopen en werving.</a:t>
            </a:r>
          </a:p>
        </p:txBody>
      </p:sp>
      <p:sp>
        <p:nvSpPr>
          <p:cNvPr id="9" name="Rectangle 8"/>
          <p:cNvSpPr/>
          <p:nvPr/>
        </p:nvSpPr>
        <p:spPr>
          <a:xfrm>
            <a:off x="5847505" y="953068"/>
            <a:ext cx="3407306" cy="1354217"/>
          </a:xfrm>
          <a:prstGeom prst="rect">
            <a:avLst/>
          </a:prstGeom>
        </p:spPr>
        <p:txBody>
          <a:bodyPr wrap="square">
            <a:spAutoFit/>
          </a:bodyPr>
          <a:lstStyle/>
          <a:p>
            <a:pPr algn="l" rtl="0"/>
            <a:r>
              <a:rPr lang="nl" sz="2800" b="1" i="0" u="none" baseline="0" dirty="0">
                <a:solidFill>
                  <a:srgbClr val="FF9A29"/>
                </a:solidFill>
                <a:latin typeface="Raleway Heavy"/>
                <a:cs typeface="Raleway Heavy"/>
              </a:rPr>
              <a:t>2. VINDEN</a:t>
            </a:r>
          </a:p>
          <a:p>
            <a:pPr algn="l" rtl="0"/>
            <a:r>
              <a:rPr lang="nl" sz="1800" b="1" i="0" u="none" baseline="0" dirty="0">
                <a:latin typeface="Raleway Heavy"/>
              </a:rPr>
              <a:t>Vind ontluikend talent - IBO's die actief sponsoren en ontwikkelen.</a:t>
            </a:r>
          </a:p>
        </p:txBody>
      </p:sp>
      <p:sp>
        <p:nvSpPr>
          <p:cNvPr id="10" name="Rectangle 9"/>
          <p:cNvSpPr/>
          <p:nvPr/>
        </p:nvSpPr>
        <p:spPr>
          <a:xfrm>
            <a:off x="6110606" y="3677393"/>
            <a:ext cx="3144205" cy="1077218"/>
          </a:xfrm>
          <a:prstGeom prst="rect">
            <a:avLst/>
          </a:prstGeom>
        </p:spPr>
        <p:txBody>
          <a:bodyPr wrap="square">
            <a:spAutoFit/>
          </a:bodyPr>
          <a:lstStyle/>
          <a:p>
            <a:pPr algn="l" rtl="0"/>
            <a:r>
              <a:rPr lang="nl" sz="2800" b="1" i="0" u="none" baseline="0" dirty="0">
                <a:solidFill>
                  <a:schemeClr val="tx2"/>
                </a:solidFill>
                <a:latin typeface="Raleway Heavy"/>
                <a:cs typeface="Raleway Heavy"/>
              </a:rPr>
              <a:t>3. ONTWIKKELEN</a:t>
            </a:r>
          </a:p>
          <a:p>
            <a:pPr algn="l" rtl="0"/>
            <a:r>
              <a:rPr lang="nl" sz="1800" b="1" i="0" u="none" baseline="0" dirty="0">
                <a:latin typeface="Raleway Heavy"/>
              </a:rPr>
              <a:t>Help ontluikend talent de volgende rang te behalen.</a:t>
            </a:r>
          </a:p>
        </p:txBody>
      </p:sp>
      <p:sp>
        <p:nvSpPr>
          <p:cNvPr id="11" name="Rectangle 10"/>
          <p:cNvSpPr/>
          <p:nvPr/>
        </p:nvSpPr>
        <p:spPr>
          <a:xfrm>
            <a:off x="0" y="3666492"/>
            <a:ext cx="5013442" cy="1077218"/>
          </a:xfrm>
          <a:prstGeom prst="rect">
            <a:avLst/>
          </a:prstGeom>
        </p:spPr>
        <p:txBody>
          <a:bodyPr wrap="square">
            <a:spAutoFit/>
          </a:bodyPr>
          <a:lstStyle/>
          <a:p>
            <a:pPr algn="l" rtl="0"/>
            <a:r>
              <a:rPr lang="nl" sz="2800" b="1" i="0" u="none" baseline="0" dirty="0">
                <a:solidFill>
                  <a:srgbClr val="6CBF19"/>
                </a:solidFill>
                <a:latin typeface="Raleway Heavy"/>
                <a:cs typeface="Raleway Heavy"/>
              </a:rPr>
              <a:t>4. </a:t>
            </a:r>
            <a:r>
              <a:rPr lang="nl-NL" sz="2800" b="1" i="0" u="none" baseline="0" dirty="0">
                <a:solidFill>
                  <a:srgbClr val="6CBF19"/>
                </a:solidFill>
                <a:latin typeface="Raleway Heavy"/>
                <a:cs typeface="Raleway Heavy"/>
              </a:rPr>
              <a:t>BETER TEVEEL</a:t>
            </a:r>
            <a:endParaRPr lang="nl" sz="2800" b="1" i="0" u="none" baseline="0" dirty="0">
              <a:solidFill>
                <a:srgbClr val="6CBF19"/>
              </a:solidFill>
              <a:latin typeface="Raleway Heavy"/>
              <a:cs typeface="Raleway Heavy"/>
            </a:endParaRPr>
          </a:p>
          <a:p>
            <a:pPr algn="l" rtl="0"/>
            <a:r>
              <a:rPr lang="nl" sz="1800" b="1" i="0" u="none" baseline="0" dirty="0">
                <a:latin typeface="Raleway Heavy"/>
              </a:rPr>
              <a:t>Doe niet slechts het minimale. </a:t>
            </a:r>
            <a:r>
              <a:rPr lang="nl-NL" sz="1800" b="1" i="0" u="none" baseline="0" dirty="0">
                <a:latin typeface="Raleway Heavy"/>
              </a:rPr>
              <a:t>Beter teveel </a:t>
            </a:r>
            <a:r>
              <a:rPr lang="nl" sz="1800" b="1" i="0" u="none" baseline="0" dirty="0">
                <a:latin typeface="Raleway Heavy"/>
              </a:rPr>
              <a:t> zodat je een solide basis hebt.</a:t>
            </a:r>
          </a:p>
        </p:txBody>
      </p:sp>
      <p:pic>
        <p:nvPicPr>
          <p:cNvPr id="2" name="Picture 1" descr="gb_01144 [Converted].eps"/>
          <p:cNvPicPr>
            <a:picLocks noChangeAspect="1"/>
          </p:cNvPicPr>
          <p:nvPr/>
        </p:nvPicPr>
        <p:blipFill rotWithShape="1">
          <a:blip r:embed="rId3">
            <a:extLst>
              <a:ext uri="{28A0092B-C50C-407E-A947-70E740481C1C}">
                <a14:useLocalDpi xmlns:a14="http://schemas.microsoft.com/office/drawing/2010/main" val="0"/>
              </a:ext>
            </a:extLst>
          </a:blip>
          <a:srcRect b="6091"/>
          <a:stretch/>
        </p:blipFill>
        <p:spPr>
          <a:xfrm>
            <a:off x="2096146" y="691016"/>
            <a:ext cx="5153640" cy="4072228"/>
          </a:xfrm>
          <a:prstGeom prst="rect">
            <a:avLst/>
          </a:prstGeom>
        </p:spPr>
      </p:pic>
    </p:spTree>
    <p:extLst>
      <p:ext uri="{BB962C8B-B14F-4D97-AF65-F5344CB8AC3E}">
        <p14:creationId xmlns:p14="http://schemas.microsoft.com/office/powerpoint/2010/main" val="14351477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theme/theme1.xml><?xml version="1.0" encoding="utf-8"?>
<a:theme xmlns:a="http://schemas.openxmlformats.org/drawingml/2006/main" name="2_Blank Presentation">
  <a:themeElements>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122</TotalTime>
  <Words>6898</Words>
  <Application>Microsoft Office PowerPoint</Application>
  <PresentationFormat>Diavoorstelling (16:9)</PresentationFormat>
  <Paragraphs>1026</Paragraphs>
  <Slides>57</Slides>
  <Notes>54</Notes>
  <HiddenSlides>0</HiddenSlides>
  <MMClips>0</MMClips>
  <ScaleCrop>false</ScaleCrop>
  <HeadingPairs>
    <vt:vector size="4" baseType="variant">
      <vt:variant>
        <vt:lpstr>Thema</vt:lpstr>
      </vt:variant>
      <vt:variant>
        <vt:i4>2</vt:i4>
      </vt:variant>
      <vt:variant>
        <vt:lpstr>Diatitels</vt:lpstr>
      </vt:variant>
      <vt:variant>
        <vt:i4>57</vt:i4>
      </vt:variant>
    </vt:vector>
  </HeadingPairs>
  <TitlesOfParts>
    <vt:vector size="59" baseType="lpstr">
      <vt:lpstr>2_Blank Presentation</vt:lpstr>
      <vt:lpstr>Custom Design</vt:lpstr>
      <vt:lpstr>HET SUNRIDER ONEINDIG COMPENSATIEPLAN</vt:lpstr>
      <vt:lpstr>PowerPoint-presentatie</vt:lpstr>
      <vt:lpstr>PowerPoint-presentatie</vt:lpstr>
      <vt:lpstr>PowerPoint-presentatie</vt:lpstr>
      <vt:lpstr>PowerPoint-presentatie</vt:lpstr>
      <vt:lpstr>PowerPoint-presentatie</vt:lpstr>
      <vt:lpstr>OVERZICHT</vt:lpstr>
      <vt:lpstr>PowerPoint-presentatie</vt:lpstr>
      <vt:lpstr>PowerPoint-presentatie</vt:lpstr>
      <vt:lpstr>HOE WORDT JE ONDERDEEL VAN SUNRIDER</vt:lpstr>
      <vt:lpstr>PowerPoint-presentatie</vt:lpstr>
      <vt:lpstr>PowerPoint-presentatie</vt:lpstr>
      <vt:lpstr>DEFINITIES</vt:lpstr>
      <vt:lpstr>PowerPoint-presentatie</vt:lpstr>
      <vt:lpstr>PowerPoint-presentatie</vt:lpstr>
      <vt:lpstr>PowerPoint-presentatie</vt:lpstr>
      <vt:lpstr>NIEUWE IBO's EERSTE 3 MAANDEN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EEN TEAM OPBOUWEN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ONTWIKKELEN VAN LEIDERS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TRANSITIEPLAN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SUNRIDER COMPENSATION PLAN</dc:title>
  <dc:creator>Sunny Beutler</dc:creator>
  <cp:lastModifiedBy>Marga</cp:lastModifiedBy>
  <cp:revision>1843</cp:revision>
  <cp:lastPrinted>2017-07-13T13:18:08Z</cp:lastPrinted>
  <dcterms:created xsi:type="dcterms:W3CDTF">2009-11-04T05:27:35Z</dcterms:created>
  <dcterms:modified xsi:type="dcterms:W3CDTF">2017-07-17T17:21:04Z</dcterms:modified>
</cp:coreProperties>
</file>